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94" r:id="rId3"/>
    <p:sldId id="384" r:id="rId4"/>
    <p:sldId id="386" r:id="rId5"/>
    <p:sldId id="387" r:id="rId6"/>
    <p:sldId id="393" r:id="rId7"/>
    <p:sldId id="394" r:id="rId8"/>
    <p:sldId id="388" r:id="rId9"/>
    <p:sldId id="389" r:id="rId10"/>
    <p:sldId id="390" r:id="rId11"/>
    <p:sldId id="391" r:id="rId12"/>
    <p:sldId id="385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76" autoAdjust="0"/>
  </p:normalViewPr>
  <p:slideViewPr>
    <p:cSldViewPr>
      <p:cViewPr>
        <p:scale>
          <a:sx n="40" d="100"/>
          <a:sy n="40" d="100"/>
        </p:scale>
        <p:origin x="-109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62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6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3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55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2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87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8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0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707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8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1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680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296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58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61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39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586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26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17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30" y="3745188"/>
            <a:ext cx="41052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87" y="5750162"/>
            <a:ext cx="5290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1600" dirty="0" smtClean="0"/>
              <a:t>н.и.т</a:t>
            </a:r>
            <a:r>
              <a:rPr lang="tg-Cyrl-TJ" sz="1600" dirty="0" smtClean="0"/>
              <a:t>., муаллими калон</a:t>
            </a:r>
            <a:endParaRPr lang="tg-Cyrl-TJ" sz="1600" dirty="0"/>
          </a:p>
          <a:p>
            <a:pPr algn="ctr"/>
            <a:r>
              <a:rPr lang="ru-RU" sz="1600" b="1" dirty="0" smtClean="0"/>
              <a:t>РАҲИМОВ ФИРДАВС МИРЗОУМАРОВИЧ</a:t>
            </a:r>
          </a:p>
          <a:p>
            <a:pPr algn="ctr"/>
            <a:r>
              <a:rPr lang="en-US" sz="1600" b="1" dirty="0" smtClean="0"/>
              <a:t>tel: </a:t>
            </a:r>
            <a:r>
              <a:rPr lang="tg-Cyrl-TJ" sz="1600" b="1" dirty="0" smtClean="0"/>
              <a:t>938321551</a:t>
            </a:r>
            <a:r>
              <a:rPr lang="en-US" sz="1600" b="1" dirty="0" smtClean="0"/>
              <a:t>. e</a:t>
            </a:r>
            <a:r>
              <a:rPr lang="ru-RU" sz="1600" b="1" dirty="0" smtClean="0"/>
              <a:t>-</a:t>
            </a:r>
            <a:r>
              <a:rPr lang="en-US" sz="1600" b="1" dirty="0" smtClean="0"/>
              <a:t>mail</a:t>
            </a:r>
            <a:r>
              <a:rPr lang="tg-Cyrl-TJ" sz="1600" b="1" dirty="0" smtClean="0"/>
              <a:t>:</a:t>
            </a:r>
            <a:r>
              <a:rPr lang="en-US" sz="1600" b="1" dirty="0" smtClean="0"/>
              <a:t>rm-firdavs</a:t>
            </a:r>
            <a:r>
              <a:rPr lang="en-US" b="1" dirty="0" smtClean="0"/>
              <a:t>@mail.ru</a:t>
            </a:r>
            <a:endParaRPr lang="ru-RU" b="1" dirty="0">
              <a:solidFill>
                <a:schemeClr val="accent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</a:rPr>
              <a:t>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</a:rPr>
              <a:t>”</a:t>
            </a:r>
            <a:endParaRPr lang="tg-Cyrl-TJ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1823610" y="2694708"/>
            <a:ext cx="8544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/>
              <a:t>ФАННИ</a:t>
            </a:r>
            <a:r>
              <a:rPr lang="tg-Cyrl-TJ" b="1" dirty="0"/>
              <a:t/>
            </a:r>
            <a:br>
              <a:rPr lang="tg-Cyrl-TJ" b="1" dirty="0"/>
            </a:b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МАНБАЪ</a:t>
            </a:r>
            <a:r>
              <a:rPr lang="tg-Cyrl-TJ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ҲОИ БАРҚАРОРШАВАНДАИ ЭНЕРГИЯ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№22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ЭНЕРГИЯИ ҳИДРОГЕНӣ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12" y="3783817"/>
            <a:ext cx="1978746" cy="250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10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ЭНЕРГИЯИ ҲИДРОГЕНӢ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345" y="1778769"/>
            <a:ext cx="118447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РАҚОБАТПАЗИРИИ ҲИДРОГЕН ДАР ЭЛЕТРОЭНЕРГЕТИКА 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ҳидроген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ҳамчун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сӯзишворӣ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дар электроэнергетика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алоқаманд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амсъалаи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асосиро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ҳал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менамояд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ҳайси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захираи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танзими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бор дар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шабакаҳо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зиёдати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захиракарда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норасоии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таъмин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меномяд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Талиди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энергияи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электрикӣ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гармиро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таъмин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менояд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Нақши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захиракунии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энергияро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бозида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метавона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ҳидроген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намудҳои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гуногуни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захиракунии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рақобат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намуда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тавоноии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эҳтиётиро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асоси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манбаъҳо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гуногуни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барқарорнашаванда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технологияи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захиракнии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ҳидроген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рӯйи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нишондодҳои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арзишии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захиракунии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энергия дар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гидроаккумуляторҳо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яъне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НБОЗ),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системаи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зеризаминии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захиракунии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ҳавои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таҳти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фишор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ғайра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гаронтар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Инчунин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рӯйи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хароҷотҳо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системаи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маъмулии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захиракунии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энергияи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электрикӣ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асоси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аккумуляторҳои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литий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гаронтар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</a:rPr>
              <a:t>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</a:rPr>
              <a:t>”</a:t>
            </a:r>
            <a:endParaRPr lang="tg-Cyrl-TJ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1823610" y="2694708"/>
            <a:ext cx="8544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7" y="575016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н.и.т., муаллими калони кафедраи “Неругоҳҳои электрикӣ”</a:t>
            </a:r>
            <a:endParaRPr lang="tg-Cyrl-TJ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РАҲИМОВ ФИРДАВС МИРЗОУМАРОВИЧ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g-Cyrl-TJ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938321551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tg-Cyrl-TJ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rm-firdavs</a:t>
            </a:r>
            <a:r>
              <a:rPr lang="tg-Cyrl-TJ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b="1" dirty="0">
              <a:solidFill>
                <a:srgbClr val="5B9B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2619999" y="2946097"/>
            <a:ext cx="6864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Ташаккур ба диққататон!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5" y="3573016"/>
            <a:ext cx="1607025" cy="203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ЭНЕРГИЯИ ҳИДРОГЕНӢ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 t="5327" r="17060" b="5083"/>
          <a:stretch/>
        </p:blipFill>
        <p:spPr bwMode="auto">
          <a:xfrm>
            <a:off x="9282322" y="3140968"/>
            <a:ext cx="2781301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360" y="1749858"/>
            <a:ext cx="11700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Ҳидроген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аввалин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элементи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даврии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элементҳои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химиявии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Д.И.Менделеев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Массаи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нисбии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атомӣ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1.0079.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изотопи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устувори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ҳидроген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мавҷуд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- 1Н (протий) ва 2Н (дейтерий),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инчунин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изотопи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радиоактивӣ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тритий).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122561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551029"/>
            <a:ext cx="4538415" cy="240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26092" y="3486632"/>
            <a:ext cx="4256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Дарс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соли 1833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илм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ҷомеаи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ҷаҳони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ҳосил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намудани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ҳидрогенро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аз об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аз энергияи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электрикӣ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муарифӣ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яъне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электролиз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кашф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гардид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20" y="2204864"/>
            <a:ext cx="2726432" cy="272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ЭНЕРГИЯИ ҳИДРОГЕНӢ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622" y="1716583"/>
            <a:ext cx="117007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Барои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ҳосили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ҳидроген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шароити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лаборатори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роҳҳои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таъсиррасонии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маталлҳои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фаъол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кислотаҳо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+ 2HCl = ZnCl2 + H2;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таъсиррасонии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алюмини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(ё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рӯҳ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маҳлулҳои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ишқорӣ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2Al + 2NaOH + 6H2O = 2Na [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(OH)4] + 3H2.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саноат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электролизи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 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маҳлулҳои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ишқор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намакҳо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2H2O = 2H2 + O2, 2NaCl + 2H2O = H2+ Cl2+ 2NaOH;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гузаронидани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буғи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 аз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ангишти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ҳарораташ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C + H2O = CO + H2;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конверсияи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буғӣ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буғию-кислородии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метан: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CH4 + H2O = CO +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3H2; CO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 H2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О=СО2+Н2; СН4+О2=2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СО+3 Н2;</a:t>
            </a:r>
          </a:p>
        </p:txBody>
      </p:sp>
    </p:spTree>
    <p:extLst>
      <p:ext uri="{BB962C8B-B14F-4D97-AF65-F5344CB8AC3E}">
        <p14:creationId xmlns:p14="http://schemas.microsoft.com/office/powerpoint/2010/main" val="13827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ЭНЕРГИЯИ ҳИДРОГЕНӢ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20" y="1703596"/>
            <a:ext cx="9296637" cy="381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8943" y="5541590"/>
            <a:ext cx="1094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Сохтори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истеҳсол</a:t>
            </a:r>
            <a:r>
              <a:rPr lang="ru-RU" sz="2000" dirty="0" smtClean="0"/>
              <a:t> (а) ва истифодабарии (б) </a:t>
            </a:r>
            <a:r>
              <a:rPr lang="ru-RU" sz="2000" dirty="0" err="1" smtClean="0"/>
              <a:t>ҷаҳонии</a:t>
            </a:r>
            <a:r>
              <a:rPr lang="ru-RU" sz="2000" dirty="0" smtClean="0"/>
              <a:t> гидроген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71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ЭНЕРГИЯИ ҳИДРОГЕНӢ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0457" y="2924944"/>
            <a:ext cx="5472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Дар соли 2023 </a:t>
            </a:r>
            <a:r>
              <a:rPr lang="ru-RU" sz="2400" dirty="0" err="1" smtClean="0"/>
              <a:t>зиёда</a:t>
            </a:r>
            <a:r>
              <a:rPr lang="ru-RU" sz="2400" dirty="0" smtClean="0"/>
              <a:t> аз 30 </a:t>
            </a:r>
            <a:r>
              <a:rPr lang="ru-RU" sz="2400" dirty="0" err="1" smtClean="0"/>
              <a:t>давлати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дунё</a:t>
            </a:r>
            <a:r>
              <a:rPr lang="ru-RU" sz="2400" dirty="0" smtClean="0"/>
              <a:t> </a:t>
            </a:r>
            <a:r>
              <a:rPr lang="ru-RU" sz="2400" dirty="0" err="1" smtClean="0"/>
              <a:t>барома</a:t>
            </a:r>
            <a:r>
              <a:rPr lang="tg-Cyrl-TJ" sz="2400" dirty="0" smtClean="0"/>
              <a:t>ҳои миллии рушди энергетикаи ҳидрогениро қабул намудаанд.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00" y="1933187"/>
            <a:ext cx="5472439" cy="40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6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ЭНЕРГИЯИ ҳИДРОГЕНӢ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64932" y="2146584"/>
            <a:ext cx="5472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Дар </a:t>
            </a:r>
            <a:r>
              <a:rPr lang="ru-RU" sz="2400" dirty="0" err="1" smtClean="0"/>
              <a:t>нимаи</a:t>
            </a:r>
            <a:r>
              <a:rPr lang="ru-RU" sz="2400" dirty="0" smtClean="0"/>
              <a:t> </a:t>
            </a:r>
            <a:r>
              <a:rPr lang="ru-RU" sz="2400" dirty="0" err="1" smtClean="0"/>
              <a:t>аввали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асри</a:t>
            </a:r>
            <a:r>
              <a:rPr lang="ru-RU" sz="2400" dirty="0" smtClean="0"/>
              <a:t> 20 дар </a:t>
            </a:r>
            <a:r>
              <a:rPr lang="ru-RU" sz="2400" dirty="0" err="1" smtClean="0"/>
              <a:t>давраи</a:t>
            </a:r>
            <a:r>
              <a:rPr lang="ru-RU" sz="2400" dirty="0" smtClean="0"/>
              <a:t> </a:t>
            </a:r>
            <a:r>
              <a:rPr lang="ru-RU" sz="2400" dirty="0" err="1" smtClean="0"/>
              <a:t>ҷанги</a:t>
            </a:r>
            <a:r>
              <a:rPr lang="ru-RU" sz="2400" dirty="0" smtClean="0"/>
              <a:t> </a:t>
            </a:r>
            <a:r>
              <a:rPr lang="ru-RU" sz="2400" dirty="0" err="1" smtClean="0"/>
              <a:t>якуми</a:t>
            </a:r>
            <a:r>
              <a:rPr lang="ru-RU" sz="2400" dirty="0" smtClean="0"/>
              <a:t> </a:t>
            </a:r>
            <a:r>
              <a:rPr lang="ru-RU" sz="2400" dirty="0" err="1" smtClean="0"/>
              <a:t>ҷаҳонӣ</a:t>
            </a:r>
            <a:r>
              <a:rPr lang="ru-RU" sz="2400" dirty="0" smtClean="0"/>
              <a:t> дар </a:t>
            </a:r>
            <a:r>
              <a:rPr lang="ru-RU" sz="2400" dirty="0" err="1" smtClean="0"/>
              <a:t>дирижаблҳо</a:t>
            </a:r>
            <a:r>
              <a:rPr lang="ru-RU" sz="2400" dirty="0" smtClean="0"/>
              <a:t> </a:t>
            </a:r>
            <a:r>
              <a:rPr lang="ru-RU" sz="2400" dirty="0" err="1" smtClean="0"/>
              <a:t>ҳидрогенро</a:t>
            </a:r>
            <a:r>
              <a:rPr lang="ru-RU" sz="2400" dirty="0" smtClean="0"/>
              <a:t> </a:t>
            </a:r>
            <a:r>
              <a:rPr lang="ru-RU" sz="2400" dirty="0" err="1" smtClean="0"/>
              <a:t>ҳамчун</a:t>
            </a:r>
            <a:r>
              <a:rPr lang="ru-RU" sz="2400" dirty="0" smtClean="0"/>
              <a:t> гази </a:t>
            </a:r>
            <a:r>
              <a:rPr lang="ru-RU" sz="2400" dirty="0" err="1" smtClean="0"/>
              <a:t>сабук</a:t>
            </a:r>
            <a:r>
              <a:rPr lang="ru-RU" sz="2400" dirty="0" smtClean="0"/>
              <a:t> </a:t>
            </a:r>
            <a:r>
              <a:rPr lang="ru-RU" sz="2400" dirty="0" err="1" smtClean="0"/>
              <a:t>истифода</a:t>
            </a:r>
            <a:r>
              <a:rPr lang="ru-RU" sz="2400" dirty="0" smtClean="0"/>
              <a:t> </a:t>
            </a:r>
            <a:r>
              <a:rPr lang="ru-RU" sz="2400" dirty="0" err="1" smtClean="0"/>
              <a:t>менамуданд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734056"/>
            <a:ext cx="5529263" cy="396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7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ЭНЕРГИЯИ ҳИДРОГЕНӢ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43734"/>
            <a:ext cx="3168352" cy="487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2786" y="1556792"/>
            <a:ext cx="6936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Нақшаи принсипиалии чашмаки электролизёр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электролитҳои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сахти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полимерӣ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0734" y="2387789"/>
            <a:ext cx="82138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Тавсифҳои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электролизёрҳо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сарфи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3,9–4,1 кВт 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с/м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гидроген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i = 1 А/см 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t = 90 °C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шиддат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чашмак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1,65–1,72 В;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тозагии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гидроген &gt;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99,98 %;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баромади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ҷараён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гидроген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&gt; 98 %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А/см 2;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фишори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30 атм.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(коркарди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электролизёрҳои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фишори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50 атм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Коркард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шудаистодааст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сарфи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металлҳои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қиматбаҳо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0,3–1,0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мг/см 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дар катод ва 1,5–2,0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мг/см 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дар анод;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захираи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кори 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8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ЭНЕРГИЯИ ҳИДРОГЕНӢ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622"/>
            <a:ext cx="5400600" cy="431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0600" y="1703596"/>
            <a:ext cx="67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Электролизёр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дастгоҳест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ҳосили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ҳидроген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аз об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5201" y="2677696"/>
            <a:ext cx="65791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err="1" smtClean="0"/>
              <a:t>Ҳосили</a:t>
            </a:r>
            <a:r>
              <a:rPr lang="ru-RU" sz="2000" dirty="0" smtClean="0"/>
              <a:t> </a:t>
            </a:r>
            <a:r>
              <a:rPr lang="ru-RU" sz="2000" dirty="0" err="1" smtClean="0"/>
              <a:t>ҳидроген</a:t>
            </a:r>
            <a:r>
              <a:rPr lang="ru-RU" sz="2000" dirty="0" smtClean="0"/>
              <a:t> ва кислород </a:t>
            </a:r>
            <a:r>
              <a:rPr lang="ru-RU" sz="2000" dirty="0" err="1" smtClean="0"/>
              <a:t>бо</a:t>
            </a:r>
            <a:r>
              <a:rPr lang="ru-RU" sz="2000" dirty="0" smtClean="0"/>
              <a:t> </a:t>
            </a:r>
            <a:r>
              <a:rPr lang="ru-RU" sz="2000" dirty="0" err="1" smtClean="0"/>
              <a:t>роҳи</a:t>
            </a:r>
            <a:r>
              <a:rPr lang="ru-RU" sz="2000" dirty="0" smtClean="0"/>
              <a:t> электролиз </a:t>
            </a:r>
            <a:r>
              <a:rPr lang="ru-RU" sz="2000" dirty="0" err="1" smtClean="0"/>
              <a:t>кардани</a:t>
            </a:r>
            <a:r>
              <a:rPr lang="ru-RU" sz="2000" dirty="0" smtClean="0"/>
              <a:t> об </a:t>
            </a:r>
            <a:r>
              <a:rPr lang="ru-RU" sz="2000" dirty="0" err="1" smtClean="0"/>
              <a:t>нақшаи</a:t>
            </a:r>
            <a:r>
              <a:rPr lang="ru-RU" sz="2000" dirty="0" smtClean="0"/>
              <a:t> технологии </a:t>
            </a:r>
            <a:r>
              <a:rPr lang="ru-RU" sz="2000" dirty="0" err="1" smtClean="0"/>
              <a:t>содда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дорад</a:t>
            </a:r>
            <a:r>
              <a:rPr lang="ru-RU" sz="2000" dirty="0" smtClean="0"/>
              <a:t>. </a:t>
            </a:r>
            <a:r>
              <a:rPr lang="ru-RU" sz="2000" dirty="0" err="1" smtClean="0"/>
              <a:t>Омодакунии</a:t>
            </a:r>
            <a:r>
              <a:rPr lang="ru-RU" sz="2000" dirty="0" smtClean="0"/>
              <a:t> </a:t>
            </a:r>
            <a:r>
              <a:rPr lang="ru-RU" sz="2000" dirty="0" err="1" smtClean="0"/>
              <a:t>ошёи</a:t>
            </a:r>
            <a:r>
              <a:rPr lang="ru-RU" sz="2000" dirty="0" smtClean="0"/>
              <a:t> </a:t>
            </a:r>
            <a:r>
              <a:rPr lang="ru-RU" sz="2000" dirty="0" err="1" smtClean="0"/>
              <a:t>хом</a:t>
            </a:r>
            <a:r>
              <a:rPr lang="ru-RU" sz="2000" dirty="0" smtClean="0"/>
              <a:t> – оби </a:t>
            </a:r>
            <a:r>
              <a:rPr lang="ru-RU" sz="2000" dirty="0" err="1" smtClean="0"/>
              <a:t>тоза</a:t>
            </a:r>
            <a:r>
              <a:rPr lang="ru-RU" sz="2000" dirty="0" smtClean="0"/>
              <a:t> – ва коркарди </a:t>
            </a:r>
            <a:r>
              <a:rPr lang="ru-RU" sz="2000" dirty="0" err="1" smtClean="0"/>
              <a:t>аввалияи</a:t>
            </a:r>
            <a:r>
              <a:rPr lang="ru-RU" sz="2000" dirty="0" smtClean="0"/>
              <a:t> </a:t>
            </a:r>
            <a:r>
              <a:rPr lang="ru-RU" sz="2000" dirty="0" err="1" smtClean="0"/>
              <a:t>ҳидроген</a:t>
            </a:r>
            <a:r>
              <a:rPr lang="ru-RU" sz="2000" dirty="0" smtClean="0"/>
              <a:t> ва кислород, ки </a:t>
            </a:r>
            <a:r>
              <a:rPr lang="ru-RU" sz="2000" dirty="0" err="1" smtClean="0"/>
              <a:t>ҳангоми</a:t>
            </a:r>
            <a:r>
              <a:rPr lang="ru-RU" sz="2000" dirty="0" smtClean="0"/>
              <a:t> </a:t>
            </a:r>
            <a:r>
              <a:rPr lang="ru-RU" sz="2000" dirty="0" err="1" smtClean="0"/>
              <a:t>электролизи</a:t>
            </a:r>
            <a:r>
              <a:rPr lang="ru-RU" sz="2000" dirty="0" smtClean="0"/>
              <a:t> об </a:t>
            </a:r>
            <a:r>
              <a:rPr lang="ru-RU" sz="2000" dirty="0" err="1" smtClean="0"/>
              <a:t>ҳосил</a:t>
            </a:r>
            <a:r>
              <a:rPr lang="ru-RU" sz="2000" dirty="0" smtClean="0"/>
              <a:t> </a:t>
            </a:r>
            <a:r>
              <a:rPr lang="ru-RU" sz="2000" dirty="0" err="1" smtClean="0"/>
              <a:t>мегардад</a:t>
            </a:r>
            <a:r>
              <a:rPr lang="ru-RU" sz="2000" dirty="0" smtClean="0"/>
              <a:t> (</a:t>
            </a:r>
            <a:r>
              <a:rPr lang="ru-RU" sz="2000" dirty="0" err="1" smtClean="0"/>
              <a:t>хунук</a:t>
            </a:r>
            <a:r>
              <a:rPr lang="ru-RU" sz="2000" dirty="0" smtClean="0"/>
              <a:t> кардан, </a:t>
            </a:r>
            <a:r>
              <a:rPr lang="ru-RU" sz="2000" dirty="0" err="1" smtClean="0"/>
              <a:t>тоза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намудан</a:t>
            </a:r>
            <a:r>
              <a:rPr lang="ru-RU" sz="2000" dirty="0" smtClean="0"/>
              <a:t> аз </a:t>
            </a:r>
            <a:r>
              <a:rPr lang="ru-RU" sz="2000" dirty="0" err="1" smtClean="0"/>
              <a:t>ишқор</a:t>
            </a:r>
            <a:r>
              <a:rPr lang="ru-RU" sz="2000" dirty="0" smtClean="0"/>
              <a:t>, </a:t>
            </a:r>
            <a:r>
              <a:rPr lang="ru-RU" sz="2000" dirty="0" err="1" smtClean="0"/>
              <a:t>хушк</a:t>
            </a:r>
            <a:r>
              <a:rPr lang="ru-RU" sz="2000" dirty="0" smtClean="0"/>
              <a:t> кардан) </a:t>
            </a:r>
            <a:r>
              <a:rPr lang="ru-RU" sz="2000" dirty="0" err="1" smtClean="0"/>
              <a:t>таҷҳизоти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мураккабро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талаб</a:t>
            </a:r>
            <a:r>
              <a:rPr lang="ru-RU" sz="2000" dirty="0" smtClean="0"/>
              <a:t> </a:t>
            </a:r>
            <a:r>
              <a:rPr lang="ru-RU" sz="2000" dirty="0" err="1" smtClean="0"/>
              <a:t>намукунанд</a:t>
            </a:r>
            <a:r>
              <a:rPr lang="ru-RU" sz="2000" dirty="0" smtClean="0"/>
              <a:t>. </a:t>
            </a:r>
          </a:p>
          <a:p>
            <a:pPr algn="just"/>
            <a:r>
              <a:rPr lang="tg-Cyrl-TJ" sz="2000" dirty="0"/>
              <a:t>	</a:t>
            </a:r>
            <a:r>
              <a:rPr lang="tg-Cyrl-TJ" sz="2000" dirty="0" smtClean="0"/>
              <a:t>Электролизи об аз рӯйи ифодаи умумӣ амалӣ мегардад</a:t>
            </a:r>
            <a:r>
              <a:rPr lang="ru-RU" sz="2000" dirty="0" smtClean="0"/>
              <a:t>:</a:t>
            </a:r>
            <a:endParaRPr lang="ru-RU" sz="2000" dirty="0"/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</a:t>
            </a:r>
            <a:r>
              <a:rPr lang="ru-RU" sz="3200" b="1" baseline="-25000" dirty="0">
                <a:solidFill>
                  <a:srgbClr val="C00000"/>
                </a:solidFill>
              </a:rPr>
              <a:t>2</a:t>
            </a:r>
            <a:r>
              <a:rPr lang="ru-RU" sz="3200" b="1" dirty="0">
                <a:solidFill>
                  <a:srgbClr val="C00000"/>
                </a:solidFill>
              </a:rPr>
              <a:t>О = Н</a:t>
            </a:r>
            <a:r>
              <a:rPr lang="ru-RU" sz="3200" b="1" baseline="-25000" dirty="0">
                <a:solidFill>
                  <a:srgbClr val="C00000"/>
                </a:solidFill>
              </a:rPr>
              <a:t>2</a:t>
            </a:r>
            <a:r>
              <a:rPr lang="ru-RU" sz="3200" b="1" dirty="0">
                <a:solidFill>
                  <a:srgbClr val="C00000"/>
                </a:solidFill>
              </a:rPr>
              <a:t> + 1/2О</a:t>
            </a:r>
            <a:r>
              <a:rPr lang="ru-RU" sz="3200" b="1" baseline="-25000" dirty="0">
                <a:solidFill>
                  <a:srgbClr val="C00000"/>
                </a:solidFill>
              </a:rPr>
              <a:t>2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2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9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ЭНЕРГИЯИ ҳИДРОГЕНӢ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21" y="2572950"/>
            <a:ext cx="59626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6964" y="2785376"/>
            <a:ext cx="504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6434" y="3577465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baseline="-25000" dirty="0"/>
              <a:t>2</a:t>
            </a:r>
            <a:r>
              <a:rPr lang="ru-RU" sz="2400" dirty="0"/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0570" y="3115799"/>
            <a:ext cx="3168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800" dirty="0" smtClean="0">
                <a:latin typeface="Times New Roman" pitchFamily="18" charset="0"/>
                <a:cs typeface="Times New Roman" pitchFamily="18" charset="0"/>
              </a:rPr>
              <a:t>Реаксияҳои химиявӣ </a:t>
            </a:r>
          </a:p>
          <a:p>
            <a:pPr algn="ctr"/>
            <a:r>
              <a:rPr lang="tg-Cyrl-TJ" sz="2800" dirty="0" smtClean="0">
                <a:latin typeface="Times New Roman" pitchFamily="18" charset="0"/>
                <a:cs typeface="Times New Roman" pitchFamily="18" charset="0"/>
              </a:rPr>
              <a:t>+ электролиз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8459" y="3577465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</a:t>
            </a:r>
            <a:r>
              <a:rPr lang="ru-RU" sz="2400" baseline="-25000" dirty="0" smtClean="0"/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5951" y="2785004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</a:t>
            </a:r>
            <a:r>
              <a:rPr lang="ru-RU" sz="2400" baseline="-25000" dirty="0" smtClean="0"/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956" y="4945617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800" dirty="0" smtClean="0">
                <a:latin typeface="Times New Roman" pitchFamily="18" charset="0"/>
                <a:cs typeface="Times New Roman" pitchFamily="18" charset="0"/>
              </a:rPr>
              <a:t>Гармии ихроҷшаванда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2836" y="1730121"/>
            <a:ext cx="9817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Нақшаи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принсипиалии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таҷзияи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термохимиявии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/>
      <p:bldP spid="13" grpId="0"/>
      <p:bldP spid="14" grpId="0"/>
      <p:bldP spid="1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4578</TotalTime>
  <Words>761</Words>
  <Application>Microsoft Office PowerPoint</Application>
  <PresentationFormat>Произвольный</PresentationFormat>
  <Paragraphs>121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Иншоотхои энергетики ва тачхизоти МБГЭ</dc:title>
  <dc:creator>ЭАТ</dc:creator>
  <cp:lastModifiedBy>admin</cp:lastModifiedBy>
  <cp:revision>215</cp:revision>
  <cp:lastPrinted>2015-10-08T02:33:41Z</cp:lastPrinted>
  <dcterms:created xsi:type="dcterms:W3CDTF">2012-02-08T09:07:26Z</dcterms:created>
  <dcterms:modified xsi:type="dcterms:W3CDTF">2024-11-07T08:18:20Z</dcterms:modified>
</cp:coreProperties>
</file>