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1"/>
  </p:notesMasterIdLst>
  <p:handoutMasterIdLst>
    <p:handoutMasterId r:id="rId12"/>
  </p:handoutMasterIdLst>
  <p:sldIdLst>
    <p:sldId id="294" r:id="rId4"/>
    <p:sldId id="395" r:id="rId5"/>
    <p:sldId id="384" r:id="rId6"/>
    <p:sldId id="389" r:id="rId7"/>
    <p:sldId id="393" r:id="rId8"/>
    <p:sldId id="391" r:id="rId9"/>
    <p:sldId id="386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467" autoAdjust="0"/>
  </p:normalViewPr>
  <p:slideViewPr>
    <p:cSldViewPr>
      <p:cViewPr>
        <p:scale>
          <a:sx n="50" d="100"/>
          <a:sy n="50" d="100"/>
        </p:scale>
        <p:origin x="-706" y="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569616"/>
            <a:ext cx="4105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7" y="5750162"/>
            <a:ext cx="478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>
                <a:latin typeface="Times New Roman" pitchFamily="18" charset="0"/>
                <a:cs typeface="Times New Roman" pitchFamily="18" charset="0"/>
              </a:rPr>
              <a:t>н.и.т., муаллими калон</a:t>
            </a:r>
            <a:endParaRPr lang="tg-Cyrl-TJ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РАҲИМОВ ФИРДАВС МИРЗОУМАРОВИЧ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tel: </a:t>
            </a:r>
            <a:r>
              <a:rPr lang="tg-Cyrl-TJ" b="1" dirty="0" smtClean="0">
                <a:latin typeface="Times New Roman" pitchFamily="18" charset="0"/>
                <a:cs typeface="Times New Roman" pitchFamily="18" charset="0"/>
              </a:rPr>
              <a:t>938321551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rm-firdavs@mail.ru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tg-Cyrl-TJ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МАНБАЪҲОИ БАРҚАРОРШАВАНДАИ ЭНЕРГИЯ</a:t>
            </a:r>
            <a:r>
              <a:rPr lang="tg-Cyrl-TJ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g-Cyrl-TJ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tg-Cyrl-TJ" sz="20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0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насосҳои ҳароратӣ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569616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45" y="0"/>
            <a:ext cx="1277953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4616" y="1119619"/>
            <a:ext cx="2862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НАСОСҲОИ ҲАРОРАТӢ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собенности выбора - фотография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8" y="2071514"/>
            <a:ext cx="389128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Тепловой насос: принцип работы - особенности и виды - изображение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58" y="2060848"/>
            <a:ext cx="383698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ая выноска 3"/>
          <p:cNvSpPr/>
          <p:nvPr/>
        </p:nvSpPr>
        <p:spPr>
          <a:xfrm>
            <a:off x="4980641" y="2096852"/>
            <a:ext cx="2561482" cy="936104"/>
          </a:xfrm>
          <a:prstGeom prst="wedgeRectCallout">
            <a:avLst>
              <a:gd name="adj1" fmla="val -78099"/>
              <a:gd name="adj2" fmla="val 111341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Насос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ҳои ҳароратии обӣ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980641" y="3573016"/>
            <a:ext cx="2561482" cy="936104"/>
          </a:xfrm>
          <a:prstGeom prst="wedgeRectCallout">
            <a:avLst>
              <a:gd name="adj1" fmla="val 74362"/>
              <a:gd name="adj2" fmla="val 123551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Насос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ҳои ҳароратии ҳавои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104" y="671100"/>
            <a:ext cx="8203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0"/>
          <a:stretch/>
        </p:blipFill>
        <p:spPr bwMode="auto">
          <a:xfrm>
            <a:off x="407368" y="1442784"/>
            <a:ext cx="4838484" cy="38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4614" y="1119619"/>
            <a:ext cx="2862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g-Cyrl-TJ" b="1" cap="all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НАСОСҲОИ </a:t>
            </a:r>
            <a:r>
              <a:rPr lang="tg-Cyrl-TJ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ҲАРОРАТӢ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5301644"/>
            <a:ext cx="5328592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g-Cyrl-TJ" sz="2000" dirty="0" smtClean="0"/>
              <a:t>Нақшаи намунавии дастгоҳ бо насоси ҳарорати ва зарфи захиравию обгармкунак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3" y="1753443"/>
            <a:ext cx="47498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64614" y="1118621"/>
            <a:ext cx="2862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g-Cyrl-TJ" b="1" cap="all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НАСОСҲОИ </a:t>
            </a:r>
            <a:r>
              <a:rPr lang="tg-Cyrl-TJ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ҲАРОРАТӢ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9375" y="1899717"/>
            <a:ext cx="5233597" cy="4170362"/>
            <a:chOff x="479375" y="1899717"/>
            <a:chExt cx="5233597" cy="417036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75" y="1899717"/>
              <a:ext cx="5233597" cy="417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95400" y="5229200"/>
              <a:ext cx="1296144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Манбаи гармӣ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03712" y="5229200"/>
              <a:ext cx="2088232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Коллектор (дар ин вариант лӯлаҳои пластики истифода шудааст)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99856" y="2780928"/>
              <a:ext cx="913116" cy="6480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100" dirty="0" smtClean="0">
                  <a:solidFill>
                    <a:schemeClr val="tx1"/>
                  </a:solidFill>
                </a:rPr>
                <a:t>Системаи гарми -таъминкунӣ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870" y="2035720"/>
              <a:ext cx="2052737" cy="7452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Насоси ҳарорати бо зарфи захиракунии энергияи гармӣ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39736" y="1899717"/>
            <a:ext cx="4713287" cy="4170362"/>
            <a:chOff x="6839736" y="1899717"/>
            <a:chExt cx="4713287" cy="41703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736" y="1899717"/>
              <a:ext cx="4713287" cy="417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6839736" y="5485581"/>
              <a:ext cx="1296144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Лангар (олоти нигодоранда)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984432" y="5305561"/>
              <a:ext cx="1296144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Коллектор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089711" y="3933056"/>
              <a:ext cx="1106668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Конденсатор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95418" y="3104964"/>
              <a:ext cx="1296144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Оби гармтаъминкунӣ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88288" y="2185900"/>
              <a:ext cx="1440160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Системаи гармитаъминкунӣ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50791" y="2545940"/>
              <a:ext cx="973401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1200" dirty="0" smtClean="0">
                  <a:solidFill>
                    <a:schemeClr val="tx1"/>
                  </a:solidFill>
                </a:rPr>
                <a:t>Бухоркунак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6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64614" y="1119619"/>
            <a:ext cx="2862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tg-Cyrl-TJ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g-Cyrl-TJ" b="1" cap="all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НАСОСҲОИ </a:t>
            </a:r>
            <a:r>
              <a:rPr lang="tg-Cyrl-TJ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ҲАРОРАТӢ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86" y="2276872"/>
            <a:ext cx="4316806" cy="327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911423" y="1791062"/>
            <a:ext cx="4944452" cy="4042243"/>
            <a:chOff x="911423" y="1791062"/>
            <a:chExt cx="4944452" cy="404224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4" y="1791062"/>
              <a:ext cx="4852119" cy="3968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03512" y="1907540"/>
              <a:ext cx="14401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Фишори паст</a:t>
              </a:r>
              <a:endParaRPr lang="ru-RU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3712" y="1907539"/>
              <a:ext cx="14401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Фишори баланд</a:t>
              </a:r>
              <a:endParaRPr lang="ru-RU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20150" y="3573016"/>
              <a:ext cx="1234665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g-Cyrl-TJ" sz="1400" dirty="0" smtClean="0"/>
                <a:t>ҳаракатовар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329843" y="3938573"/>
              <a:ext cx="14401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200" dirty="0" smtClean="0"/>
                <a:t>Манбаи гармӣ</a:t>
              </a:r>
              <a:endParaRPr lang="ru-RU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796951" y="3954253"/>
              <a:ext cx="16561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200" dirty="0" smtClean="0"/>
                <a:t>Истеъмолкунандаи гармӣ</a:t>
              </a:r>
              <a:endParaRPr lang="ru-RU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91545" y="4797153"/>
              <a:ext cx="11521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200" dirty="0" smtClean="0"/>
                <a:t>Бухоршавӣ</a:t>
              </a:r>
              <a:endParaRPr lang="ru-RU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7483" y="4808931"/>
              <a:ext cx="13183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200" dirty="0" smtClean="0"/>
                <a:t>Конденсатсия</a:t>
              </a:r>
              <a:endParaRPr lang="ru-RU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6337" y="5556306"/>
              <a:ext cx="11521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200" dirty="0" smtClean="0"/>
                <a:t>Дросел</a:t>
              </a:r>
              <a:endParaRPr lang="ru-RU" sz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048327" y="3573016"/>
            <a:ext cx="5418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1000" dirty="0" smtClean="0"/>
              <a:t>Насос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817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857250"/>
            <a:ext cx="3681815" cy="276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035944"/>
            <a:ext cx="4483710" cy="258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5832" y="4941168"/>
            <a:ext cx="44748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Помпаҳои “замини” (грунтов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8841" y="4924162"/>
            <a:ext cx="51172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Насосҳо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хунуккуни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(гармкунӣ)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4862" y="1119619"/>
            <a:ext cx="3162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tg-Cyrl-TJ" sz="20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g-Cyrl-TJ" sz="2000" b="1" cap="all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g-Cyrl-TJ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НАСОСҲОИ </a:t>
            </a:r>
            <a:r>
              <a:rPr lang="tg-Cyrl-TJ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ҲАРОРАТӢ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7" y="57501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н.и.т., муаллими калони кафедраи “Неругоҳҳои электрикӣ”</a:t>
            </a:r>
            <a:endParaRPr lang="tg-Cyrl-TJ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РАҲИМОВ ФИРДАВС МИРЗОУМАРОВИЧ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938321551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rm-firdavs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b="1" dirty="0">
              <a:solidFill>
                <a:srgbClr val="5B9B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Ташаккур ба диққататон!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247</Words>
  <Application>Microsoft Office PowerPoint</Application>
  <PresentationFormat>Произвольный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186</cp:revision>
  <cp:lastPrinted>2015-10-08T02:33:41Z</cp:lastPrinted>
  <dcterms:created xsi:type="dcterms:W3CDTF">2012-02-08T09:07:26Z</dcterms:created>
  <dcterms:modified xsi:type="dcterms:W3CDTF">2024-11-07T08:16:03Z</dcterms:modified>
</cp:coreProperties>
</file>