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294" r:id="rId4"/>
    <p:sldId id="384" r:id="rId5"/>
    <p:sldId id="389" r:id="rId6"/>
    <p:sldId id="391" r:id="rId7"/>
    <p:sldId id="390" r:id="rId8"/>
    <p:sldId id="388" r:id="rId9"/>
    <p:sldId id="392" r:id="rId10"/>
    <p:sldId id="393" r:id="rId11"/>
    <p:sldId id="3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>
        <p:scale>
          <a:sx n="40" d="100"/>
          <a:sy n="40" d="100"/>
        </p:scale>
        <p:origin x="-109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5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691819"/>
            <a:ext cx="4105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87" y="5857879"/>
            <a:ext cx="6829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Н.и.т</a:t>
            </a:r>
            <a:r>
              <a:rPr lang="ru-RU" sz="1600" dirty="0" smtClean="0"/>
              <a:t>. </a:t>
            </a:r>
            <a:r>
              <a:rPr lang="ru-RU" sz="1600" dirty="0" err="1" smtClean="0"/>
              <a:t>муаллими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калони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кафедраи</a:t>
            </a:r>
            <a:r>
              <a:rPr lang="ru-RU" sz="1600" dirty="0" smtClean="0"/>
              <a:t> «</a:t>
            </a:r>
            <a:r>
              <a:rPr lang="ru-RU" sz="1600" dirty="0" err="1" smtClean="0"/>
              <a:t>Неруго</a:t>
            </a:r>
            <a:r>
              <a:rPr lang="tg-Cyrl-TJ" sz="1600" dirty="0" smtClean="0"/>
              <a:t>ҳҳои электрикӣ</a:t>
            </a:r>
            <a:r>
              <a:rPr lang="ru-RU" sz="1600" dirty="0" smtClean="0"/>
              <a:t>»</a:t>
            </a:r>
            <a:endParaRPr lang="tg-Cyrl-TJ" sz="1600" dirty="0"/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/>
              <a:t>tel: </a:t>
            </a:r>
            <a:r>
              <a:rPr lang="tg-Cyrl-TJ" sz="1600" b="1" dirty="0" smtClean="0"/>
              <a:t>938321551</a:t>
            </a:r>
            <a:r>
              <a:rPr lang="en-US" sz="1600" b="1" dirty="0" smtClean="0"/>
              <a:t>. 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tg-Cyrl-TJ" sz="1600" b="1" dirty="0" smtClean="0"/>
              <a:t>:</a:t>
            </a:r>
            <a:r>
              <a:rPr lang="en-US" sz="1600" b="1" dirty="0" smtClean="0"/>
              <a:t>rm-firdavs</a:t>
            </a:r>
            <a:r>
              <a:rPr lang="en-US" b="1" dirty="0" smtClean="0"/>
              <a:t>@mail.ru</a:t>
            </a:r>
            <a:endParaRPr lang="ru-RU" b="1" dirty="0">
              <a:solidFill>
                <a:schemeClr val="accent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tg-Cyrl-TJ" sz="2400" b="1" i="1" u="sng" dirty="0" smtClean="0">
                <a:solidFill>
                  <a:srgbClr val="C00000"/>
                </a:solidFill>
                <a:latin typeface="Times New Roman Tj" panose="02020603050405020304" pitchFamily="18" charset="-52"/>
              </a:rPr>
              <a:t>ИНШООТҲОИ ЭНЕРГЕТИКӢ ВА ТАҶҲИЗОТИ МБҒЭ</a:t>
            </a:r>
            <a:r>
              <a:rPr lang="tg-Cyrl-TJ" b="1" dirty="0" smtClean="0">
                <a:solidFill>
                  <a:srgbClr val="C00000"/>
                </a:solidFill>
              </a:rPr>
              <a:t/>
            </a:r>
            <a:br>
              <a:rPr lang="tg-Cyrl-TJ" b="1" dirty="0" smtClean="0">
                <a:solidFill>
                  <a:srgbClr val="C00000"/>
                </a:solidFill>
              </a:rPr>
            </a:br>
            <a:r>
              <a:rPr lang="tg-Cyrl-TJ" b="1" dirty="0" smtClean="0"/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сооружения и оборудования НВИЭ</a:t>
            </a:r>
            <a:r>
              <a:rPr lang="ru-RU" b="1" dirty="0" smtClean="0"/>
              <a:t>)</a:t>
            </a:r>
          </a:p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Энергетикаи геотермалӣ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12" y="3783817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муаллими </a:t>
            </a:r>
            <a:r>
              <a:rPr lang="ru-RU" sz="2000" dirty="0" smtClean="0"/>
              <a:t>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9980" y="1119619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44" y="1761361"/>
            <a:ext cx="4545623" cy="420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6040" y="184482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g-Cyrl-TJ" sz="1600" dirty="0" smtClean="0"/>
              <a:t>Дар рӯи Замин чашмаҳои дорои обҳои гарм бисёр буда, бо мақсадҳои гуногун онҳоро истифода мебаранд. Яке аз роҳҳои истифодабарии обҳои термалӣ – яъне обҳои зеризаминии дорои ҳарорати баланд, истифодабарии онҳо бо мақсади ҳосили энергияи гармӣ ва барқ мебошад.</a:t>
            </a:r>
          </a:p>
          <a:p>
            <a:pPr algn="just"/>
            <a:r>
              <a:rPr lang="tg-Cyrl-TJ" sz="1600" dirty="0" smtClean="0"/>
              <a:t>Имрӯзҳо дар дунё якчанд неругоҳҳои геотермалӣ мавриди истифодабари қарор дорад, ки барои ҳосили энергияи электрикӣ пешбини шудаанд.</a:t>
            </a:r>
            <a:endParaRPr lang="ru-RU" sz="1600" dirty="0"/>
          </a:p>
        </p:txBody>
      </p:sp>
      <p:pic>
        <p:nvPicPr>
          <p:cNvPr id="1026" name="Picture 2" descr="H:\ge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458" r="3292"/>
          <a:stretch/>
        </p:blipFill>
        <p:spPr bwMode="auto">
          <a:xfrm>
            <a:off x="6810610" y="4153147"/>
            <a:ext cx="3965910" cy="19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1710" y="1092077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74167" y="1744364"/>
            <a:ext cx="8443665" cy="4413184"/>
            <a:chOff x="1919535" y="1752120"/>
            <a:chExt cx="8443665" cy="441318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9CE7DC4B-420E-4558-9A42-580C7955C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9535" y="1752120"/>
              <a:ext cx="8443665" cy="44131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23792" y="3933056"/>
              <a:ext cx="151216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100" dirty="0" smtClean="0"/>
                <a:t>Гармиивазкунак</a:t>
              </a:r>
              <a:endParaRPr lang="ru-RU" sz="11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960096" y="3501008"/>
              <a:ext cx="7560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Ҳаво</a:t>
              </a:r>
              <a:endParaRPr lang="ru-RU" sz="11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336360" y="3631813"/>
              <a:ext cx="7560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Ҳаво</a:t>
              </a:r>
              <a:endParaRPr lang="ru-RU" sz="11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408368" y="3937835"/>
              <a:ext cx="7560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Об</a:t>
              </a:r>
              <a:endParaRPr lang="ru-RU" sz="11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112224" y="4653136"/>
              <a:ext cx="194421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Оби хунук карда шуда</a:t>
              </a:r>
              <a:endParaRPr lang="ru-RU" sz="11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261382" y="5229200"/>
              <a:ext cx="1454798" cy="4308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Чоҳи обтаъминкунӣ</a:t>
              </a:r>
              <a:endParaRPr lang="ru-RU" sz="11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59696" y="5229199"/>
              <a:ext cx="1728192" cy="4308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Чоҳи кории обгир (истифодашаванда)</a:t>
              </a:r>
              <a:endParaRPr lang="ru-RU" sz="11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23792" y="5790892"/>
              <a:ext cx="2592288" cy="2616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Зарфи геотермалӣ</a:t>
              </a:r>
              <a:endParaRPr lang="ru-RU" sz="1100" dirty="0"/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1903822" y="3195976"/>
              <a:ext cx="21798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400" dirty="0" smtClean="0"/>
                <a:t>Буғи моддаи органикӣ</a:t>
              </a:r>
              <a:endParaRPr lang="ru-RU" sz="1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981510" y="2420888"/>
              <a:ext cx="1074930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100" dirty="0" smtClean="0"/>
                <a:t>Ҳаво, бухоршавии об</a:t>
              </a:r>
              <a:endParaRPr lang="ru-RU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36160" y="3813892"/>
            <a:ext cx="495218" cy="1231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00" b="1" dirty="0" smtClean="0">
                <a:noFill/>
              </a:rPr>
              <a:t>Об</a:t>
            </a:r>
            <a:endParaRPr lang="ru-RU" sz="200" b="1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20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1710" y="1092077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47528" y="1738408"/>
            <a:ext cx="7632849" cy="3820282"/>
            <a:chOff x="1847528" y="1738408"/>
            <a:chExt cx="7632849" cy="3820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98"/>
            <a:stretch/>
          </p:blipFill>
          <p:spPr bwMode="auto">
            <a:xfrm>
              <a:off x="2159564" y="1738408"/>
              <a:ext cx="6888763" cy="3497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47528" y="4543028"/>
              <a:ext cx="2750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Манбаи истифодабари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29482" y="4005064"/>
              <a:ext cx="27500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Генератори шиддати тағйирёбанда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28913" y="4912359"/>
              <a:ext cx="27500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Такроран равона кардани об ба чоҳ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20452" y="4143563"/>
              <a:ext cx="798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Об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9736" y="3212976"/>
              <a:ext cx="798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Об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2706" y="2708920"/>
              <a:ext cx="798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Буғ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0452" y="2339588"/>
              <a:ext cx="798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Буғ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87048" y="3399319"/>
              <a:ext cx="1457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Сепаратор</a:t>
              </a:r>
              <a:endParaRPr lang="ru-RU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904514" y="1983601"/>
              <a:ext cx="1575863" cy="1002318"/>
              <a:chOff x="7904514" y="1983601"/>
              <a:chExt cx="1575863" cy="10023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904514" y="2339588"/>
                <a:ext cx="15758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g-Cyrl-TJ" dirty="0" smtClean="0"/>
                  <a:t>Баромад ба атмосфера</a:t>
                </a:r>
                <a:endParaRPr lang="ru-R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04514" y="1983601"/>
                <a:ext cx="9346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47866" y="5661248"/>
            <a:ext cx="1023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dirty="0" smtClean="0"/>
              <a:t>Нақшаи соддакардашудаи истифодаи энергияи геотермалӣ бо баромади буғ ба атмосфера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7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4598" y="1092077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5301" y="1738408"/>
            <a:ext cx="5048074" cy="4399891"/>
            <a:chOff x="3015301" y="1738408"/>
            <a:chExt cx="5048074" cy="439989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9DCE7861-09D9-4878-913E-37D2DDB25B0F}"/>
                </a:ext>
              </a:extLst>
            </p:cNvPr>
            <p:cNvGrpSpPr/>
            <p:nvPr/>
          </p:nvGrpSpPr>
          <p:grpSpPr>
            <a:xfrm>
              <a:off x="3015301" y="1738408"/>
              <a:ext cx="5048074" cy="4330020"/>
              <a:chOff x="978781" y="1073157"/>
              <a:chExt cx="8477488" cy="9249857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31D5F688-6201-4CF4-80F0-AC6B805F54F5}"/>
                  </a:ext>
                </a:extLst>
              </p:cNvPr>
              <p:cNvSpPr/>
              <p:nvPr/>
            </p:nvSpPr>
            <p:spPr>
              <a:xfrm>
                <a:off x="1019865" y="2448048"/>
                <a:ext cx="6115209" cy="151825"/>
              </a:xfrm>
              <a:prstGeom prst="rect">
                <a:avLst/>
              </a:prstGeom>
              <a:pattFill prst="wdUp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C6BF3F16-E4A1-406A-BB9C-A174D0BCCB19}"/>
                  </a:ext>
                </a:extLst>
              </p:cNvPr>
              <p:cNvGrpSpPr/>
              <p:nvPr/>
            </p:nvGrpSpPr>
            <p:grpSpPr>
              <a:xfrm>
                <a:off x="1313202" y="2451226"/>
                <a:ext cx="1406713" cy="7794487"/>
                <a:chOff x="1039889" y="2566282"/>
                <a:chExt cx="815340" cy="3788210"/>
              </a:xfrm>
            </p:grpSpPr>
            <p:sp>
              <p:nvSpPr>
                <p:cNvPr id="71" name="Прямоугольник 70">
                  <a:extLst>
                    <a:ext uri="{FF2B5EF4-FFF2-40B4-BE49-F238E27FC236}">
                      <a16:creationId xmlns:a16="http://schemas.microsoft.com/office/drawing/2014/main" xmlns="" id="{4128E210-0816-49E7-BF5E-052AC11501BD}"/>
                    </a:ext>
                  </a:extLst>
                </p:cNvPr>
                <p:cNvSpPr/>
                <p:nvPr/>
              </p:nvSpPr>
              <p:spPr bwMode="auto">
                <a:xfrm>
                  <a:off x="1727832" y="2567870"/>
                  <a:ext cx="58737" cy="3743325"/>
                </a:xfrm>
                <a:prstGeom prst="rect">
                  <a:avLst/>
                </a:prstGeom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Прямоугольник 71">
                  <a:extLst>
                    <a:ext uri="{FF2B5EF4-FFF2-40B4-BE49-F238E27FC236}">
                      <a16:creationId xmlns:a16="http://schemas.microsoft.com/office/drawing/2014/main" xmlns="" id="{95F8086E-6DE7-4B32-8C00-3EAD8713F734}"/>
                    </a:ext>
                  </a:extLst>
                </p:cNvPr>
                <p:cNvSpPr/>
                <p:nvPr/>
              </p:nvSpPr>
              <p:spPr bwMode="auto">
                <a:xfrm>
                  <a:off x="1191257" y="2566282"/>
                  <a:ext cx="495300" cy="369411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Полилиния 26">
                  <a:extLst>
                    <a:ext uri="{FF2B5EF4-FFF2-40B4-BE49-F238E27FC236}">
                      <a16:creationId xmlns:a16="http://schemas.microsoft.com/office/drawing/2014/main" xmlns="" id="{DDE41D63-D8F0-4C90-9154-8AEE32F1CCB3}"/>
                    </a:ext>
                  </a:extLst>
                </p:cNvPr>
                <p:cNvSpPr/>
                <p:nvPr/>
              </p:nvSpPr>
              <p:spPr bwMode="auto">
                <a:xfrm>
                  <a:off x="1192844" y="2716870"/>
                  <a:ext cx="498475" cy="3543525"/>
                </a:xfrm>
                <a:custGeom>
                  <a:avLst/>
                  <a:gdLst>
                    <a:gd name="connsiteX0" fmla="*/ 0 w 1012874"/>
                    <a:gd name="connsiteY0" fmla="*/ 14067 h 4557932"/>
                    <a:gd name="connsiteX1" fmla="*/ 0 w 1012874"/>
                    <a:gd name="connsiteY1" fmla="*/ 4557932 h 4557932"/>
                    <a:gd name="connsiteX2" fmla="*/ 1012874 w 1012874"/>
                    <a:gd name="connsiteY2" fmla="*/ 4557932 h 4557932"/>
                    <a:gd name="connsiteX3" fmla="*/ 1012874 w 1012874"/>
                    <a:gd name="connsiteY3" fmla="*/ 42203 h 4557932"/>
                    <a:gd name="connsiteX4" fmla="*/ 829994 w 1012874"/>
                    <a:gd name="connsiteY4" fmla="*/ 0 h 4557932"/>
                    <a:gd name="connsiteX5" fmla="*/ 647114 w 1012874"/>
                    <a:gd name="connsiteY5" fmla="*/ 42203 h 4557932"/>
                    <a:gd name="connsiteX6" fmla="*/ 492370 w 1012874"/>
                    <a:gd name="connsiteY6" fmla="*/ 98474 h 4557932"/>
                    <a:gd name="connsiteX7" fmla="*/ 407963 w 1012874"/>
                    <a:gd name="connsiteY7" fmla="*/ 98474 h 4557932"/>
                    <a:gd name="connsiteX8" fmla="*/ 337625 w 1012874"/>
                    <a:gd name="connsiteY8" fmla="*/ 28135 h 4557932"/>
                    <a:gd name="connsiteX9" fmla="*/ 267286 w 1012874"/>
                    <a:gd name="connsiteY9" fmla="*/ 0 h 4557932"/>
                    <a:gd name="connsiteX10" fmla="*/ 267286 w 1012874"/>
                    <a:gd name="connsiteY10" fmla="*/ 0 h 4557932"/>
                    <a:gd name="connsiteX11" fmla="*/ 154745 w 1012874"/>
                    <a:gd name="connsiteY11" fmla="*/ 70338 h 4557932"/>
                    <a:gd name="connsiteX12" fmla="*/ 84406 w 1012874"/>
                    <a:gd name="connsiteY12" fmla="*/ 84406 h 4557932"/>
                    <a:gd name="connsiteX13" fmla="*/ 0 w 1012874"/>
                    <a:gd name="connsiteY13" fmla="*/ 14067 h 4557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2874" h="4557932">
                      <a:moveTo>
                        <a:pt x="0" y="14067"/>
                      </a:moveTo>
                      <a:lnTo>
                        <a:pt x="0" y="4557932"/>
                      </a:lnTo>
                      <a:lnTo>
                        <a:pt x="1012874" y="4557932"/>
                      </a:lnTo>
                      <a:lnTo>
                        <a:pt x="1012874" y="42203"/>
                      </a:lnTo>
                      <a:lnTo>
                        <a:pt x="829994" y="0"/>
                      </a:lnTo>
                      <a:lnTo>
                        <a:pt x="647114" y="42203"/>
                      </a:lnTo>
                      <a:lnTo>
                        <a:pt x="492370" y="98474"/>
                      </a:lnTo>
                      <a:lnTo>
                        <a:pt x="407963" y="98474"/>
                      </a:lnTo>
                      <a:lnTo>
                        <a:pt x="337625" y="28135"/>
                      </a:lnTo>
                      <a:lnTo>
                        <a:pt x="267286" y="0"/>
                      </a:lnTo>
                      <a:lnTo>
                        <a:pt x="267286" y="0"/>
                      </a:lnTo>
                      <a:lnTo>
                        <a:pt x="154745" y="70338"/>
                      </a:lnTo>
                      <a:lnTo>
                        <a:pt x="84406" y="84406"/>
                      </a:lnTo>
                      <a:lnTo>
                        <a:pt x="0" y="1406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87E6">
                        <a:lumMod val="24000"/>
                        <a:lumOff val="76000"/>
                      </a:srgbClr>
                    </a:gs>
                    <a:gs pos="100000">
                      <a:srgbClr val="005CBF">
                        <a:lumMod val="41000"/>
                        <a:lumOff val="5900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xmlns="" id="{73305D13-4A39-4372-B64C-A0F037216E8E}"/>
                    </a:ext>
                  </a:extLst>
                </p:cNvPr>
                <p:cNvSpPr/>
                <p:nvPr/>
              </p:nvSpPr>
              <p:spPr bwMode="auto">
                <a:xfrm>
                  <a:off x="1165857" y="2566282"/>
                  <a:ext cx="46037" cy="36941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xmlns="" id="{4BD1D90E-45F6-4B82-A52C-5719DBE2E3CA}"/>
                    </a:ext>
                  </a:extLst>
                </p:cNvPr>
                <p:cNvSpPr/>
                <p:nvPr/>
              </p:nvSpPr>
              <p:spPr bwMode="auto">
                <a:xfrm>
                  <a:off x="1691319" y="2566282"/>
                  <a:ext cx="44450" cy="36941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Прямоугольник 75">
                  <a:extLst>
                    <a:ext uri="{FF2B5EF4-FFF2-40B4-BE49-F238E27FC236}">
                      <a16:creationId xmlns:a16="http://schemas.microsoft.com/office/drawing/2014/main" xmlns="" id="{59392FED-C0BD-438D-9FF1-00075ED70CA9}"/>
                    </a:ext>
                  </a:extLst>
                </p:cNvPr>
                <p:cNvSpPr/>
                <p:nvPr/>
              </p:nvSpPr>
              <p:spPr bwMode="auto">
                <a:xfrm flipH="1">
                  <a:off x="1374930" y="2566282"/>
                  <a:ext cx="127951" cy="49787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0800000" scaled="0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Прямоугольник 76">
                  <a:extLst>
                    <a:ext uri="{FF2B5EF4-FFF2-40B4-BE49-F238E27FC236}">
                      <a16:creationId xmlns:a16="http://schemas.microsoft.com/office/drawing/2014/main" xmlns="" id="{FB2B3E57-5831-46EF-A128-0EAC445E2CAA}"/>
                    </a:ext>
                  </a:extLst>
                </p:cNvPr>
                <p:cNvSpPr/>
                <p:nvPr/>
              </p:nvSpPr>
              <p:spPr bwMode="auto">
                <a:xfrm>
                  <a:off x="1116644" y="2574220"/>
                  <a:ext cx="49213" cy="3743325"/>
                </a:xfrm>
                <a:prstGeom prst="rect">
                  <a:avLst/>
                </a:prstGeom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Прямоугольник 77">
                  <a:extLst>
                    <a:ext uri="{FF2B5EF4-FFF2-40B4-BE49-F238E27FC236}">
                      <a16:creationId xmlns:a16="http://schemas.microsoft.com/office/drawing/2014/main" xmlns="" id="{3D15C0F8-8AD5-4AD6-BA7C-0895EB26ACBB}"/>
                    </a:ext>
                  </a:extLst>
                </p:cNvPr>
                <p:cNvSpPr/>
                <p:nvPr/>
              </p:nvSpPr>
              <p:spPr bwMode="auto">
                <a:xfrm>
                  <a:off x="1118137" y="6280598"/>
                  <a:ext cx="668431" cy="73894"/>
                </a:xfrm>
                <a:prstGeom prst="rect">
                  <a:avLst/>
                </a:prstGeom>
                <a:pattFill prst="ltUpDiag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833">
                    <a:defRPr/>
                  </a:pPr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Равнобедренный треугольник 78">
                  <a:extLst>
                    <a:ext uri="{FF2B5EF4-FFF2-40B4-BE49-F238E27FC236}">
                      <a16:creationId xmlns:a16="http://schemas.microsoft.com/office/drawing/2014/main" xmlns="" id="{69CE9493-B0BE-4E83-9AB8-4C9A4298C7B7}"/>
                    </a:ext>
                  </a:extLst>
                </p:cNvPr>
                <p:cNvSpPr/>
                <p:nvPr/>
              </p:nvSpPr>
              <p:spPr>
                <a:xfrm rot="16200000">
                  <a:off x="1107395" y="5876400"/>
                  <a:ext cx="55144" cy="18921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833"/>
                  <a:endParaRPr lang="ru-RU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0" name="Равнобедренный треугольник 79">
                  <a:extLst>
                    <a:ext uri="{FF2B5EF4-FFF2-40B4-BE49-F238E27FC236}">
                      <a16:creationId xmlns:a16="http://schemas.microsoft.com/office/drawing/2014/main" xmlns="" id="{AE3D36C7-2632-43A8-906E-2888709E523A}"/>
                    </a:ext>
                  </a:extLst>
                </p:cNvPr>
                <p:cNvSpPr/>
                <p:nvPr/>
              </p:nvSpPr>
              <p:spPr>
                <a:xfrm rot="16200000">
                  <a:off x="1106923" y="5968545"/>
                  <a:ext cx="55144" cy="18921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833"/>
                  <a:endParaRPr lang="ru-RU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1" name="Равнобедренный треугольник 80">
                  <a:extLst>
                    <a:ext uri="{FF2B5EF4-FFF2-40B4-BE49-F238E27FC236}">
                      <a16:creationId xmlns:a16="http://schemas.microsoft.com/office/drawing/2014/main" xmlns="" id="{D96BE196-8B8C-46F8-AD99-59E7E352548C}"/>
                    </a:ext>
                  </a:extLst>
                </p:cNvPr>
                <p:cNvSpPr/>
                <p:nvPr/>
              </p:nvSpPr>
              <p:spPr>
                <a:xfrm rot="16200000" flipV="1">
                  <a:off x="1733052" y="5876398"/>
                  <a:ext cx="55144" cy="18921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833"/>
                  <a:endParaRPr lang="ru-RU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Равнобедренный треугольник 81">
                  <a:extLst>
                    <a:ext uri="{FF2B5EF4-FFF2-40B4-BE49-F238E27FC236}">
                      <a16:creationId xmlns:a16="http://schemas.microsoft.com/office/drawing/2014/main" xmlns="" id="{648C641B-2D27-47C0-B03A-0D917195CE38}"/>
                    </a:ext>
                  </a:extLst>
                </p:cNvPr>
                <p:cNvSpPr/>
                <p:nvPr/>
              </p:nvSpPr>
              <p:spPr>
                <a:xfrm rot="16200000" flipV="1">
                  <a:off x="1732580" y="5968543"/>
                  <a:ext cx="55144" cy="18921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833"/>
                  <a:endParaRPr lang="ru-RU" sz="120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8866847D-80E4-460D-B1C4-3F05AA2F8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8781" y="2437493"/>
                <a:ext cx="624108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7" name="Picture 5" descr="http://nto-vs.ru/images/1_1.jpg">
                <a:extLst>
                  <a:ext uri="{FF2B5EF4-FFF2-40B4-BE49-F238E27FC236}">
                    <a16:creationId xmlns:a16="http://schemas.microsoft.com/office/drawing/2014/main" xmlns="" id="{1501C4AD-C080-4591-B2A4-E5E9D3257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40689" y="1443405"/>
                <a:ext cx="875887" cy="10313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инфа\sidorov.mu\!Библиотека изображений\УЭЦН\Установка.png">
                <a:extLst>
                  <a:ext uri="{FF2B5EF4-FFF2-40B4-BE49-F238E27FC236}">
                    <a16:creationId xmlns:a16="http://schemas.microsoft.com/office/drawing/2014/main" xmlns="" id="{45CFB0A3-6004-41D6-A262-D4562FF07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2868" r="-18600" b="-400"/>
              <a:stretch/>
            </p:blipFill>
            <p:spPr bwMode="auto">
              <a:xfrm>
                <a:off x="1609963" y="4415021"/>
                <a:ext cx="634153" cy="522949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xmlns="" id="{75BB5E6E-6396-4D65-B198-6310D1767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 flipV="1">
                <a:off x="1752918" y="4792002"/>
                <a:ext cx="709832" cy="103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 descr="O:\ДИР\Обмен\Сидоров Михаил\Фото для презентации\СУ_new.jpg">
                <a:extLst>
                  <a:ext uri="{FF2B5EF4-FFF2-40B4-BE49-F238E27FC236}">
                    <a16:creationId xmlns:a16="http://schemas.microsoft.com/office/drawing/2014/main" xmlns="" id="{95B95CA7-7CDE-4ED2-984D-A38EBBDC2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89235" y="1205341"/>
                <a:ext cx="887058" cy="141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xmlns="" id="{56483D3A-4105-430B-80BD-121086591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4652" y="1073157"/>
                <a:ext cx="1539299" cy="1594775"/>
              </a:xfrm>
              <a:prstGeom prst="rect">
                <a:avLst/>
              </a:prstGeom>
            </p:spPr>
          </p:pic>
          <p:sp>
            <p:nvSpPr>
              <p:cNvPr id="22" name="Полилиния: фигура 37">
                <a:extLst>
                  <a:ext uri="{FF2B5EF4-FFF2-40B4-BE49-F238E27FC236}">
                    <a16:creationId xmlns:a16="http://schemas.microsoft.com/office/drawing/2014/main" xmlns="" id="{852662D9-EFE4-4BC0-9FCE-B74AD0696E3C}"/>
                  </a:ext>
                </a:extLst>
              </p:cNvPr>
              <p:cNvSpPr/>
              <p:nvPr/>
            </p:nvSpPr>
            <p:spPr>
              <a:xfrm>
                <a:off x="2075936" y="1795183"/>
                <a:ext cx="1021916" cy="331925"/>
              </a:xfrm>
              <a:custGeom>
                <a:avLst/>
                <a:gdLst>
                  <a:gd name="connsiteX0" fmla="*/ 0 w 632460"/>
                  <a:gd name="connsiteY0" fmla="*/ 259678 h 259678"/>
                  <a:gd name="connsiteX1" fmla="*/ 182880 w 632460"/>
                  <a:gd name="connsiteY1" fmla="*/ 53938 h 259678"/>
                  <a:gd name="connsiteX2" fmla="*/ 365760 w 632460"/>
                  <a:gd name="connsiteY2" fmla="*/ 598 h 259678"/>
                  <a:gd name="connsiteX3" fmla="*/ 632460 w 632460"/>
                  <a:gd name="connsiteY3" fmla="*/ 76798 h 259678"/>
                  <a:gd name="connsiteX0" fmla="*/ 0 w 642582"/>
                  <a:gd name="connsiteY0" fmla="*/ 270532 h 270532"/>
                  <a:gd name="connsiteX1" fmla="*/ 182880 w 642582"/>
                  <a:gd name="connsiteY1" fmla="*/ 64792 h 270532"/>
                  <a:gd name="connsiteX2" fmla="*/ 365760 w 642582"/>
                  <a:gd name="connsiteY2" fmla="*/ 11452 h 270532"/>
                  <a:gd name="connsiteX3" fmla="*/ 642582 w 642582"/>
                  <a:gd name="connsiteY3" fmla="*/ 259810 h 270532"/>
                  <a:gd name="connsiteX0" fmla="*/ 0 w 642582"/>
                  <a:gd name="connsiteY0" fmla="*/ 270532 h 270532"/>
                  <a:gd name="connsiteX1" fmla="*/ 182880 w 642582"/>
                  <a:gd name="connsiteY1" fmla="*/ 64792 h 270532"/>
                  <a:gd name="connsiteX2" fmla="*/ 365760 w 642582"/>
                  <a:gd name="connsiteY2" fmla="*/ 11452 h 270532"/>
                  <a:gd name="connsiteX3" fmla="*/ 642582 w 642582"/>
                  <a:gd name="connsiteY3" fmla="*/ 259810 h 27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582" h="270532">
                    <a:moveTo>
                      <a:pt x="0" y="270532"/>
                    </a:moveTo>
                    <a:cubicBezTo>
                      <a:pt x="60960" y="189252"/>
                      <a:pt x="121920" y="107972"/>
                      <a:pt x="182880" y="64792"/>
                    </a:cubicBezTo>
                    <a:cubicBezTo>
                      <a:pt x="243840" y="21612"/>
                      <a:pt x="289143" y="-21051"/>
                      <a:pt x="365760" y="11452"/>
                    </a:cubicBezTo>
                    <a:cubicBezTo>
                      <a:pt x="442377" y="43955"/>
                      <a:pt x="483775" y="84039"/>
                      <a:pt x="642582" y="25981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Полилиния: фигура 38">
                <a:extLst>
                  <a:ext uri="{FF2B5EF4-FFF2-40B4-BE49-F238E27FC236}">
                    <a16:creationId xmlns:a16="http://schemas.microsoft.com/office/drawing/2014/main" xmlns="" id="{7FC9FE3D-EFF7-430D-8B55-9D2A3FCFC5A5}"/>
                  </a:ext>
                </a:extLst>
              </p:cNvPr>
              <p:cNvSpPr/>
              <p:nvPr/>
            </p:nvSpPr>
            <p:spPr>
              <a:xfrm>
                <a:off x="5067294" y="1220246"/>
                <a:ext cx="1091188" cy="464171"/>
              </a:xfrm>
              <a:custGeom>
                <a:avLst/>
                <a:gdLst>
                  <a:gd name="connsiteX0" fmla="*/ 0 w 632460"/>
                  <a:gd name="connsiteY0" fmla="*/ 259678 h 259678"/>
                  <a:gd name="connsiteX1" fmla="*/ 182880 w 632460"/>
                  <a:gd name="connsiteY1" fmla="*/ 53938 h 259678"/>
                  <a:gd name="connsiteX2" fmla="*/ 365760 w 632460"/>
                  <a:gd name="connsiteY2" fmla="*/ 598 h 259678"/>
                  <a:gd name="connsiteX3" fmla="*/ 632460 w 632460"/>
                  <a:gd name="connsiteY3" fmla="*/ 76798 h 25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2460" h="259678">
                    <a:moveTo>
                      <a:pt x="0" y="259678"/>
                    </a:moveTo>
                    <a:cubicBezTo>
                      <a:pt x="60960" y="178398"/>
                      <a:pt x="121920" y="97118"/>
                      <a:pt x="182880" y="53938"/>
                    </a:cubicBezTo>
                    <a:cubicBezTo>
                      <a:pt x="243840" y="10758"/>
                      <a:pt x="290830" y="-3212"/>
                      <a:pt x="365760" y="598"/>
                    </a:cubicBezTo>
                    <a:cubicBezTo>
                      <a:pt x="440690" y="4408"/>
                      <a:pt x="571500" y="86958"/>
                      <a:pt x="632460" y="76798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0A81B39B-7D8C-4ED8-BD70-83D0E30AB4CF}"/>
                  </a:ext>
                </a:extLst>
              </p:cNvPr>
              <p:cNvGrpSpPr/>
              <p:nvPr/>
            </p:nvGrpSpPr>
            <p:grpSpPr>
              <a:xfrm>
                <a:off x="1795460" y="3650766"/>
                <a:ext cx="352344" cy="807921"/>
                <a:chOff x="161445" y="3270098"/>
                <a:chExt cx="272647" cy="560696"/>
              </a:xfrm>
              <a:effectLst/>
            </p:grpSpPr>
            <p:pic>
              <p:nvPicPr>
                <p:cNvPr id="69" name="Picture 2" descr="C:\инфа\sidorov.mu\!Библиотека изображений\УЭЦН\Установка.png">
                  <a:extLst>
                    <a:ext uri="{FF2B5EF4-FFF2-40B4-BE49-F238E27FC236}">
                      <a16:creationId xmlns:a16="http://schemas.microsoft.com/office/drawing/2014/main" xmlns="" id="{7286CEAD-3DF9-499D-B55B-CD33D247AF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1362"/>
                <a:stretch/>
              </p:blipFill>
              <p:spPr bwMode="auto">
                <a:xfrm>
                  <a:off x="161445" y="3270098"/>
                  <a:ext cx="272647" cy="260396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 descr="C:\инфа\sidorov.mu\!Библиотека изображений\УЭЦН\Установка.png">
                  <a:extLst>
                    <a:ext uri="{FF2B5EF4-FFF2-40B4-BE49-F238E27FC236}">
                      <a16:creationId xmlns:a16="http://schemas.microsoft.com/office/drawing/2014/main" xmlns="" id="{A5BBD088-6345-4E38-9F3F-7A1AAEF869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692"/>
                <a:stretch/>
              </p:blipFill>
              <p:spPr bwMode="auto">
                <a:xfrm flipV="1">
                  <a:off x="185117" y="3361177"/>
                  <a:ext cx="248975" cy="46961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B4F5902A-E1B2-44B4-A141-B34F9DC98AD8}"/>
                  </a:ext>
                </a:extLst>
              </p:cNvPr>
              <p:cNvGrpSpPr/>
              <p:nvPr/>
            </p:nvGrpSpPr>
            <p:grpSpPr>
              <a:xfrm>
                <a:off x="1793992" y="3223871"/>
                <a:ext cx="352344" cy="513075"/>
                <a:chOff x="161445" y="3474721"/>
                <a:chExt cx="272647" cy="356073"/>
              </a:xfrm>
              <a:effectLst/>
            </p:grpSpPr>
            <p:pic>
              <p:nvPicPr>
                <p:cNvPr id="67" name="Picture 2" descr="C:\инфа\sidorov.mu\!Библиотека изображений\УЭЦН\Установка.png">
                  <a:extLst>
                    <a:ext uri="{FF2B5EF4-FFF2-40B4-BE49-F238E27FC236}">
                      <a16:creationId xmlns:a16="http://schemas.microsoft.com/office/drawing/2014/main" xmlns="" id="{850140BB-602D-415C-A725-69F95F59D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1362"/>
                <a:stretch/>
              </p:blipFill>
              <p:spPr bwMode="auto">
                <a:xfrm>
                  <a:off x="161445" y="3474721"/>
                  <a:ext cx="272647" cy="260396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2" descr="C:\инфа\sidorov.mu\!Библиотека изображений\УЭЦН\Установка.png">
                  <a:extLst>
                    <a:ext uri="{FF2B5EF4-FFF2-40B4-BE49-F238E27FC236}">
                      <a16:creationId xmlns:a16="http://schemas.microsoft.com/office/drawing/2014/main" xmlns="" id="{C69CCE4F-3991-493D-9927-6926246A26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692"/>
                <a:stretch/>
              </p:blipFill>
              <p:spPr bwMode="auto">
                <a:xfrm flipV="1">
                  <a:off x="185117" y="3735117"/>
                  <a:ext cx="248975" cy="9567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6" name="Picture 2" descr="C:\инфа\sidorov.mu\!Библиотека изображений\УЭЦН\Установка.png">
                <a:extLst>
                  <a:ext uri="{FF2B5EF4-FFF2-40B4-BE49-F238E27FC236}">
                    <a16:creationId xmlns:a16="http://schemas.microsoft.com/office/drawing/2014/main" xmlns="" id="{6D325E62-C92B-4049-9FEF-1B03DB106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864100" y="2448049"/>
                <a:ext cx="59083" cy="1300678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xmlns="" id="{6D47BA17-4630-4F91-A91F-C4B931AD8F04}"/>
                  </a:ext>
                </a:extLst>
              </p:cNvPr>
              <p:cNvGrpSpPr/>
              <p:nvPr/>
            </p:nvGrpSpPr>
            <p:grpSpPr>
              <a:xfrm>
                <a:off x="1788867" y="2801312"/>
                <a:ext cx="352344" cy="513075"/>
                <a:chOff x="161445" y="3474721"/>
                <a:chExt cx="272647" cy="356073"/>
              </a:xfrm>
              <a:effectLst/>
            </p:grpSpPr>
            <p:pic>
              <p:nvPicPr>
                <p:cNvPr id="65" name="Picture 2" descr="C:\инфа\sidorov.mu\!Библиотека изображений\УЭЦН\Установка.png">
                  <a:extLst>
                    <a:ext uri="{FF2B5EF4-FFF2-40B4-BE49-F238E27FC236}">
                      <a16:creationId xmlns:a16="http://schemas.microsoft.com/office/drawing/2014/main" xmlns="" id="{E979E85D-7F7B-41D9-A827-861A814358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1362"/>
                <a:stretch/>
              </p:blipFill>
              <p:spPr bwMode="auto">
                <a:xfrm>
                  <a:off x="161445" y="3474721"/>
                  <a:ext cx="272647" cy="260396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2" descr="C:\инфа\sidorov.mu\!Библиотека изображений\УЭЦН\Установка.png">
                  <a:extLst>
                    <a:ext uri="{FF2B5EF4-FFF2-40B4-BE49-F238E27FC236}">
                      <a16:creationId xmlns:a16="http://schemas.microsoft.com/office/drawing/2014/main" xmlns="" id="{96CF2319-349C-4099-B850-074A7D774A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692"/>
                <a:stretch/>
              </p:blipFill>
              <p:spPr bwMode="auto">
                <a:xfrm flipV="1">
                  <a:off x="185117" y="3735117"/>
                  <a:ext cx="248975" cy="9567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xmlns="" id="{7280974E-6AD1-476D-9592-6A5407637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662348" y="1864492"/>
                <a:ext cx="1021914" cy="1058744"/>
              </a:xfrm>
              <a:prstGeom prst="rect">
                <a:avLst/>
              </a:prstGeom>
            </p:spPr>
          </p:pic>
          <p:sp>
            <p:nvSpPr>
              <p:cNvPr id="29" name="Полилиния: фигура 53">
                <a:extLst>
                  <a:ext uri="{FF2B5EF4-FFF2-40B4-BE49-F238E27FC236}">
                    <a16:creationId xmlns:a16="http://schemas.microsoft.com/office/drawing/2014/main" xmlns="" id="{E4257E17-B3EF-40F4-B2B2-2CC61407A6FB}"/>
                  </a:ext>
                </a:extLst>
              </p:cNvPr>
              <p:cNvSpPr/>
              <p:nvPr/>
            </p:nvSpPr>
            <p:spPr>
              <a:xfrm>
                <a:off x="3532750" y="1621430"/>
                <a:ext cx="784574" cy="464171"/>
              </a:xfrm>
              <a:custGeom>
                <a:avLst/>
                <a:gdLst>
                  <a:gd name="connsiteX0" fmla="*/ 0 w 632460"/>
                  <a:gd name="connsiteY0" fmla="*/ 259678 h 259678"/>
                  <a:gd name="connsiteX1" fmla="*/ 182880 w 632460"/>
                  <a:gd name="connsiteY1" fmla="*/ 53938 h 259678"/>
                  <a:gd name="connsiteX2" fmla="*/ 365760 w 632460"/>
                  <a:gd name="connsiteY2" fmla="*/ 598 h 259678"/>
                  <a:gd name="connsiteX3" fmla="*/ 632460 w 632460"/>
                  <a:gd name="connsiteY3" fmla="*/ 76798 h 25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2460" h="259678">
                    <a:moveTo>
                      <a:pt x="0" y="259678"/>
                    </a:moveTo>
                    <a:cubicBezTo>
                      <a:pt x="60960" y="178398"/>
                      <a:pt x="121920" y="97118"/>
                      <a:pt x="182880" y="53938"/>
                    </a:cubicBezTo>
                    <a:cubicBezTo>
                      <a:pt x="243840" y="10758"/>
                      <a:pt x="290830" y="-3212"/>
                      <a:pt x="365760" y="598"/>
                    </a:cubicBezTo>
                    <a:cubicBezTo>
                      <a:pt x="440690" y="4408"/>
                      <a:pt x="571500" y="86958"/>
                      <a:pt x="632460" y="76798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xmlns="" id="{43A4FBDB-E376-4F88-A469-60BCD0667F00}"/>
                  </a:ext>
                </a:extLst>
              </p:cNvPr>
              <p:cNvSpPr/>
              <p:nvPr/>
            </p:nvSpPr>
            <p:spPr>
              <a:xfrm>
                <a:off x="1854601" y="2688794"/>
                <a:ext cx="278782" cy="59083"/>
              </a:xfrm>
              <a:prstGeom prst="rect">
                <a:avLst/>
              </a:prstGeom>
              <a:gradFill flip="none" rotWithShape="1">
                <a:gsLst>
                  <a:gs pos="63000">
                    <a:srgbClr val="656565"/>
                  </a:gs>
                  <a:gs pos="94000">
                    <a:srgbClr val="6E6E6E"/>
                  </a:gs>
                  <a:gs pos="85000">
                    <a:srgbClr val="C7C5C5"/>
                  </a:gs>
                  <a:gs pos="35000">
                    <a:srgbClr val="BFBEBE"/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12B35DF6-64C0-4EF9-979A-96F5DFDFB9C3}"/>
                  </a:ext>
                </a:extLst>
              </p:cNvPr>
              <p:cNvSpPr/>
              <p:nvPr/>
            </p:nvSpPr>
            <p:spPr>
              <a:xfrm>
                <a:off x="1854601" y="2555887"/>
                <a:ext cx="278782" cy="59083"/>
              </a:xfrm>
              <a:prstGeom prst="rect">
                <a:avLst/>
              </a:prstGeom>
              <a:gradFill flip="none" rotWithShape="1">
                <a:gsLst>
                  <a:gs pos="63000">
                    <a:srgbClr val="656565"/>
                  </a:gs>
                  <a:gs pos="94000">
                    <a:srgbClr val="6E6E6E"/>
                  </a:gs>
                  <a:gs pos="85000">
                    <a:srgbClr val="C7C5C5"/>
                  </a:gs>
                  <a:gs pos="35000">
                    <a:srgbClr val="BFBEBE"/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18169" tIns="59084" rIns="118169" bIns="590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Стрелка: изогнутая 56">
                <a:extLst>
                  <a:ext uri="{FF2B5EF4-FFF2-40B4-BE49-F238E27FC236}">
                    <a16:creationId xmlns:a16="http://schemas.microsoft.com/office/drawing/2014/main" xmlns="" id="{C595C343-ECE6-4535-A510-5545C83D9B1C}"/>
                  </a:ext>
                </a:extLst>
              </p:cNvPr>
              <p:cNvSpPr/>
              <p:nvPr/>
            </p:nvSpPr>
            <p:spPr>
              <a:xfrm>
                <a:off x="1699737" y="5759846"/>
                <a:ext cx="195463" cy="626636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Стрелка: изогнутая 57">
                <a:extLst>
                  <a:ext uri="{FF2B5EF4-FFF2-40B4-BE49-F238E27FC236}">
                    <a16:creationId xmlns:a16="http://schemas.microsoft.com/office/drawing/2014/main" xmlns="" id="{79F33E07-7C66-4370-852B-36FF86BEB2C8}"/>
                  </a:ext>
                </a:extLst>
              </p:cNvPr>
              <p:cNvSpPr/>
              <p:nvPr/>
            </p:nvSpPr>
            <p:spPr>
              <a:xfrm flipH="1">
                <a:off x="2156804" y="5812373"/>
                <a:ext cx="195464" cy="626636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Стрелка: изогнутая 58">
                <a:extLst>
                  <a:ext uri="{FF2B5EF4-FFF2-40B4-BE49-F238E27FC236}">
                    <a16:creationId xmlns:a16="http://schemas.microsoft.com/office/drawing/2014/main" xmlns="" id="{4A21F9AB-EBB8-49A1-AD48-904FE231D308}"/>
                  </a:ext>
                </a:extLst>
              </p:cNvPr>
              <p:cNvSpPr/>
              <p:nvPr/>
            </p:nvSpPr>
            <p:spPr>
              <a:xfrm rot="5400000" flipH="1">
                <a:off x="1589643" y="9333370"/>
                <a:ext cx="287974" cy="254538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Стрелка: изогнутая 59">
                <a:extLst>
                  <a:ext uri="{FF2B5EF4-FFF2-40B4-BE49-F238E27FC236}">
                    <a16:creationId xmlns:a16="http://schemas.microsoft.com/office/drawing/2014/main" xmlns="" id="{E3FBACEE-B736-43E2-B65C-4CFD1039E685}"/>
                  </a:ext>
                </a:extLst>
              </p:cNvPr>
              <p:cNvSpPr/>
              <p:nvPr/>
            </p:nvSpPr>
            <p:spPr>
              <a:xfrm rot="5400000" flipH="1" flipV="1">
                <a:off x="2155708" y="9353415"/>
                <a:ext cx="291170" cy="242479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Стрелка: вниз 60">
                <a:extLst>
                  <a:ext uri="{FF2B5EF4-FFF2-40B4-BE49-F238E27FC236}">
                    <a16:creationId xmlns:a16="http://schemas.microsoft.com/office/drawing/2014/main" xmlns="" id="{E0F9A7E3-6487-4651-A350-305E8BF0E67D}"/>
                  </a:ext>
                </a:extLst>
              </p:cNvPr>
              <p:cNvSpPr/>
              <p:nvPr/>
            </p:nvSpPr>
            <p:spPr>
              <a:xfrm rot="10800000">
                <a:off x="1687676" y="7910045"/>
                <a:ext cx="131798" cy="51059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Стрелка: вниз 61">
                <a:extLst>
                  <a:ext uri="{FF2B5EF4-FFF2-40B4-BE49-F238E27FC236}">
                    <a16:creationId xmlns:a16="http://schemas.microsoft.com/office/drawing/2014/main" xmlns="" id="{A89B62F8-8F1C-4BF7-AB73-953E1246EDC5}"/>
                  </a:ext>
                </a:extLst>
              </p:cNvPr>
              <p:cNvSpPr/>
              <p:nvPr/>
            </p:nvSpPr>
            <p:spPr>
              <a:xfrm rot="10800000">
                <a:off x="1944348" y="5102704"/>
                <a:ext cx="131798" cy="51059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Стрелка: вниз 62">
                <a:extLst>
                  <a:ext uri="{FF2B5EF4-FFF2-40B4-BE49-F238E27FC236}">
                    <a16:creationId xmlns:a16="http://schemas.microsoft.com/office/drawing/2014/main" xmlns="" id="{6B0A7CE1-F023-4450-B451-C2AEC3E3C7D0}"/>
                  </a:ext>
                </a:extLst>
              </p:cNvPr>
              <p:cNvSpPr/>
              <p:nvPr/>
            </p:nvSpPr>
            <p:spPr>
              <a:xfrm rot="10800000">
                <a:off x="1941465" y="4023038"/>
                <a:ext cx="131798" cy="51059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Стрелка: вниз 63">
                <a:extLst>
                  <a:ext uri="{FF2B5EF4-FFF2-40B4-BE49-F238E27FC236}">
                    <a16:creationId xmlns:a16="http://schemas.microsoft.com/office/drawing/2014/main" xmlns="" id="{F10D5446-7A49-4FB3-95E0-DC02A7B84B7D}"/>
                  </a:ext>
                </a:extLst>
              </p:cNvPr>
              <p:cNvSpPr/>
              <p:nvPr/>
            </p:nvSpPr>
            <p:spPr>
              <a:xfrm rot="10800000">
                <a:off x="1941253" y="3082037"/>
                <a:ext cx="131798" cy="51059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xmlns="" id="{3C2AF537-0ACA-4EC1-91FF-62C04470B042}"/>
                  </a:ext>
                </a:extLst>
              </p:cNvPr>
              <p:cNvCxnSpPr>
                <a:cxnSpLocks/>
                <a:stCxn id="55" idx="1"/>
              </p:cNvCxnSpPr>
              <p:nvPr/>
            </p:nvCxnSpPr>
            <p:spPr>
              <a:xfrm flipH="1" flipV="1">
                <a:off x="2123307" y="8970858"/>
                <a:ext cx="1368298" cy="1223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Стрелка: вниз 65">
                <a:extLst>
                  <a:ext uri="{FF2B5EF4-FFF2-40B4-BE49-F238E27FC236}">
                    <a16:creationId xmlns:a16="http://schemas.microsoft.com/office/drawing/2014/main" xmlns="" id="{78613C4A-FF9C-4E8D-AC43-5DA2592832D6}"/>
                  </a:ext>
                </a:extLst>
              </p:cNvPr>
              <p:cNvSpPr/>
              <p:nvPr/>
            </p:nvSpPr>
            <p:spPr>
              <a:xfrm rot="10800000">
                <a:off x="2222683" y="6980991"/>
                <a:ext cx="131798" cy="510596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833"/>
                <a:endParaRPr lang="ru-RU" sz="1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xmlns="" id="{DD3141A9-ECAE-4A28-89CE-6BDE90FA62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41886" y="8120101"/>
                <a:ext cx="1302603" cy="2593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542B4D15-C098-4E21-9F5D-253BC5B34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3097" y="6351971"/>
                <a:ext cx="1359653" cy="3066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233D7612-6AC1-4DA3-AEF1-A5469017D8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4105" y="5528827"/>
                <a:ext cx="1220538" cy="1136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1F193B36-4ED7-4A52-B6EF-0314DF8E46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95155" y="4722140"/>
                <a:ext cx="1306383" cy="83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398595BB-3B5E-4738-817F-761699FBE210}"/>
                  </a:ext>
                </a:extLst>
              </p:cNvPr>
              <p:cNvCxnSpPr>
                <a:cxnSpLocks/>
                <a:endCxn id="66" idx="3"/>
              </p:cNvCxnSpPr>
              <p:nvPr/>
            </p:nvCxnSpPr>
            <p:spPr>
              <a:xfrm flipH="1" flipV="1">
                <a:off x="2141211" y="3245455"/>
                <a:ext cx="1413596" cy="7775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xmlns="" id="{E557E572-2BDD-4703-AC4E-2A7AC4E7DC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9055" y="2413212"/>
                <a:ext cx="322160" cy="45197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35D4C86B-8C26-43D1-B057-A39F641CA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43061" y="2536380"/>
                <a:ext cx="645512" cy="2889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E3C4169D-9605-41A8-ACAD-154161782B73}"/>
                  </a:ext>
                </a:extLst>
              </p:cNvPr>
              <p:cNvCxnSpPr>
                <a:cxnSpLocks/>
                <a:stCxn id="59" idx="1"/>
              </p:cNvCxnSpPr>
              <p:nvPr/>
            </p:nvCxnSpPr>
            <p:spPr>
              <a:xfrm flipH="1">
                <a:off x="6739459" y="2007599"/>
                <a:ext cx="620858" cy="1195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xmlns="" id="{DE7E9A4E-21C0-4AF4-BC26-C07F8FFF08DA}"/>
                  </a:ext>
                </a:extLst>
              </p:cNvPr>
              <p:cNvSpPr/>
              <p:nvPr/>
            </p:nvSpPr>
            <p:spPr>
              <a:xfrm>
                <a:off x="3468225" y="3942362"/>
                <a:ext cx="3330077" cy="443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900" dirty="0">
                    <a:solidFill>
                      <a:prstClr val="black"/>
                    </a:solidFill>
                  </a:rPr>
                  <a:t>Обратный/спускной клапаны</a:t>
                </a:r>
                <a:endParaRPr lang="ru-R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1D6AE788-00EE-4CA1-BF9D-182E5E6BD123}"/>
                  </a:ext>
                </a:extLst>
              </p:cNvPr>
              <p:cNvSpPr/>
              <p:nvPr/>
            </p:nvSpPr>
            <p:spPr>
              <a:xfrm>
                <a:off x="3491606" y="4486761"/>
                <a:ext cx="3222105" cy="69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1000" b="1" dirty="0">
                    <a:solidFill>
                      <a:srgbClr val="0071CE"/>
                    </a:solidFill>
                  </a:rPr>
                  <a:t>Насос </a:t>
                </a:r>
                <a:r>
                  <a:rPr lang="en-US" sz="1000" b="1" dirty="0">
                    <a:solidFill>
                      <a:srgbClr val="0071CE"/>
                    </a:solidFill>
                  </a:rPr>
                  <a:t>Geyser</a:t>
                </a:r>
                <a:endParaRPr lang="ru-RU" sz="1000" b="1" dirty="0">
                  <a:solidFill>
                    <a:srgbClr val="0071CE"/>
                  </a:solidFill>
                </a:endParaRPr>
              </a:p>
              <a:p>
                <a:pPr defTabSz="913833" fontAlgn="ctr"/>
                <a:r>
                  <a:rPr lang="ru-RU" sz="1000" b="1" dirty="0">
                    <a:solidFill>
                      <a:srgbClr val="0071CE"/>
                    </a:solidFill>
                  </a:rPr>
                  <a:t>С подачей до 12000 м3/сут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DE0EB594-FC41-4CBC-BCAD-11FA4A7D377F}"/>
                  </a:ext>
                </a:extLst>
              </p:cNvPr>
              <p:cNvSpPr/>
              <p:nvPr/>
            </p:nvSpPr>
            <p:spPr>
              <a:xfrm>
                <a:off x="3468224" y="5310753"/>
                <a:ext cx="2018174" cy="42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1000" dirty="0">
                    <a:solidFill>
                      <a:srgbClr val="000000"/>
                    </a:solidFill>
                  </a:rPr>
                  <a:t>Входной модуль</a:t>
                </a: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xmlns="" id="{28FB3845-3FD3-4B91-9E6A-9D56BD48107B}"/>
                  </a:ext>
                </a:extLst>
              </p:cNvPr>
              <p:cNvSpPr/>
              <p:nvPr/>
            </p:nvSpPr>
            <p:spPr>
              <a:xfrm>
                <a:off x="3507796" y="6167306"/>
                <a:ext cx="1691590" cy="42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1000" dirty="0" err="1">
                    <a:solidFill>
                      <a:srgbClr val="000000"/>
                    </a:solidFill>
                  </a:rPr>
                  <a:t>Гидрозащита</a:t>
                </a:r>
                <a:endParaRPr 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xmlns="" id="{1DEDDC8A-5678-4C41-AD2A-6C1BFA563F57}"/>
                  </a:ext>
                </a:extLst>
              </p:cNvPr>
              <p:cNvSpPr/>
              <p:nvPr/>
            </p:nvSpPr>
            <p:spPr>
              <a:xfrm>
                <a:off x="3478089" y="7955761"/>
                <a:ext cx="2975784" cy="690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1000" b="1" dirty="0">
                    <a:solidFill>
                      <a:srgbClr val="0071CE"/>
                    </a:solidFill>
                  </a:rPr>
                  <a:t>Вентильный двигатель</a:t>
                </a:r>
              </a:p>
              <a:p>
                <a:pPr defTabSz="913833" fontAlgn="ctr"/>
                <a:r>
                  <a:rPr lang="ru-RU" sz="1000" b="1" dirty="0">
                    <a:solidFill>
                      <a:srgbClr val="0071CE"/>
                    </a:solidFill>
                  </a:rPr>
                  <a:t>Мощностью до 1500 кВт</a:t>
                </a:r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5D3FC97C-D420-4CEE-947B-AF4FFEA534A8}"/>
                  </a:ext>
                </a:extLst>
              </p:cNvPr>
              <p:cNvSpPr/>
              <p:nvPr/>
            </p:nvSpPr>
            <p:spPr>
              <a:xfrm>
                <a:off x="3491604" y="8708799"/>
                <a:ext cx="3542129" cy="76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833" fontAlgn="ctr"/>
                <a:r>
                  <a:rPr lang="ru-RU" sz="1000" dirty="0">
                    <a:solidFill>
                      <a:srgbClr val="000000"/>
                    </a:solidFill>
                  </a:rPr>
                  <a:t>Погружной датчик телеметрии</a:t>
                </a:r>
              </a:p>
            </p:txBody>
          </p: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1C1B2A07-DAB6-49B6-84E5-25B71863C208}"/>
                  </a:ext>
                </a:extLst>
              </p:cNvPr>
              <p:cNvCxnSpPr>
                <a:cxnSpLocks/>
                <a:stCxn id="57" idx="1"/>
              </p:cNvCxnSpPr>
              <p:nvPr/>
            </p:nvCxnSpPr>
            <p:spPr>
              <a:xfrm flipH="1">
                <a:off x="2041213" y="7080283"/>
                <a:ext cx="1410579" cy="1176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xmlns="" id="{3C34DD73-AB04-4248-AF83-4B0D952584DB}"/>
                  </a:ext>
                </a:extLst>
              </p:cNvPr>
              <p:cNvSpPr/>
              <p:nvPr/>
            </p:nvSpPr>
            <p:spPr>
              <a:xfrm>
                <a:off x="3451792" y="6734880"/>
                <a:ext cx="3053277" cy="69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1000" dirty="0" err="1">
                    <a:solidFill>
                      <a:srgbClr val="FFFFFF">
                        <a:lumMod val="50000"/>
                      </a:srgbClr>
                    </a:solidFill>
                  </a:rPr>
                  <a:t>Протектолайзеры</a:t>
                </a:r>
                <a:r>
                  <a:rPr lang="ru-RU" sz="1000" dirty="0">
                    <a:solidFill>
                      <a:srgbClr val="FFFFFF">
                        <a:lumMod val="50000"/>
                      </a:srgbClr>
                    </a:solidFill>
                  </a:rPr>
                  <a:t> </a:t>
                </a:r>
              </a:p>
              <a:p>
                <a:pPr defTabSz="913833" fontAlgn="ctr"/>
                <a:r>
                  <a:rPr lang="ru-RU" sz="1000" dirty="0">
                    <a:solidFill>
                      <a:srgbClr val="FFFFFF">
                        <a:lumMod val="50000"/>
                      </a:srgbClr>
                    </a:solidFill>
                  </a:rPr>
                  <a:t>(защита кабельной линии)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xmlns="" id="{7D1137A9-7ED7-4EF4-A738-3305F5A8A60D}"/>
                  </a:ext>
                </a:extLst>
              </p:cNvPr>
              <p:cNvSpPr/>
              <p:nvPr/>
            </p:nvSpPr>
            <p:spPr>
              <a:xfrm>
                <a:off x="5102659" y="2807604"/>
                <a:ext cx="4353610" cy="709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833" fontAlgn="ctr"/>
                <a:r>
                  <a:rPr lang="ru-RU" sz="900" b="1" dirty="0">
                    <a:solidFill>
                      <a:srgbClr val="0071CE"/>
                    </a:solidFill>
                  </a:rPr>
                  <a:t>Станция управления с ЧРП Новомет</a:t>
                </a:r>
              </a:p>
              <a:p>
                <a:pPr defTabSz="913833" fontAlgn="ctr"/>
                <a:r>
                  <a:rPr lang="ru-RU" sz="900" b="1" dirty="0">
                    <a:solidFill>
                      <a:srgbClr val="0071CE"/>
                    </a:solidFill>
                  </a:rPr>
                  <a:t>+ Наземный блок телеметрии</a:t>
                </a: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xmlns="" id="{BA713E3D-E4FF-4D88-8676-E242E206998E}"/>
                  </a:ext>
                </a:extLst>
              </p:cNvPr>
              <p:cNvSpPr/>
              <p:nvPr/>
            </p:nvSpPr>
            <p:spPr>
              <a:xfrm>
                <a:off x="7360318" y="1795042"/>
                <a:ext cx="1976659" cy="42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/>
                <a:r>
                  <a:rPr lang="ru-RU" sz="1000" dirty="0">
                    <a:solidFill>
                      <a:prstClr val="black"/>
                    </a:solidFill>
                  </a:rPr>
                  <a:t>Трансформатор</a:t>
                </a: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xmlns="" id="{46F342DE-3C6C-453F-9BB1-981CA2DA752A}"/>
                  </a:ext>
                </a:extLst>
              </p:cNvPr>
              <p:cNvSpPr/>
              <p:nvPr/>
            </p:nvSpPr>
            <p:spPr>
              <a:xfrm>
                <a:off x="3181979" y="2912283"/>
                <a:ext cx="2752673" cy="413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833" fontAlgn="ctr"/>
                <a:r>
                  <a:rPr lang="ru-RU" sz="800" dirty="0">
                    <a:solidFill>
                      <a:prstClr val="black"/>
                    </a:solidFill>
                  </a:rPr>
                  <a:t>ШСВГ</a:t>
                </a:r>
                <a:endParaRPr lang="ru-RU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4A599E3B-7897-4F44-9A6E-77E4A483F1FE}"/>
                  </a:ext>
                </a:extLst>
              </p:cNvPr>
              <p:cNvSpPr/>
              <p:nvPr/>
            </p:nvSpPr>
            <p:spPr>
              <a:xfrm>
                <a:off x="3496859" y="5698598"/>
                <a:ext cx="2092901" cy="42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833" fontAlgn="ctr"/>
                <a:r>
                  <a:rPr lang="ru-RU" sz="1000" dirty="0">
                    <a:solidFill>
                      <a:prstClr val="black"/>
                    </a:solidFill>
                  </a:rPr>
                  <a:t>Линия кабельная</a:t>
                </a:r>
                <a:endParaRPr lang="ru-RU" sz="1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A4226214-B705-4E96-A032-9BAAAEFB46A7}"/>
                  </a:ext>
                </a:extLst>
              </p:cNvPr>
              <p:cNvCxnSpPr>
                <a:cxnSpLocks/>
                <a:stCxn id="61" idx="1"/>
              </p:cNvCxnSpPr>
              <p:nvPr/>
            </p:nvCxnSpPr>
            <p:spPr>
              <a:xfrm flipH="1">
                <a:off x="1850135" y="5911155"/>
                <a:ext cx="1646724" cy="6022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xmlns="" id="{2E2A0542-576B-498C-9257-15BBA565236A}"/>
                  </a:ext>
                </a:extLst>
              </p:cNvPr>
              <p:cNvSpPr/>
              <p:nvPr/>
            </p:nvSpPr>
            <p:spPr>
              <a:xfrm>
                <a:off x="3451113" y="9849929"/>
                <a:ext cx="3967130" cy="47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833" fontAlgn="ctr"/>
                <a:r>
                  <a:rPr lang="ru-RU" sz="1000" dirty="0">
                    <a:solidFill>
                      <a:srgbClr val="000000"/>
                    </a:solidFill>
                  </a:rPr>
                  <a:t>Геотермальный резервуар</a:t>
                </a:r>
              </a:p>
            </p:txBody>
          </p: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127783D8-46EF-4598-A773-0B4A0A73DF20}"/>
                  </a:ext>
                </a:extLst>
              </p:cNvPr>
              <p:cNvCxnSpPr>
                <a:cxnSpLocks/>
                <a:stCxn id="63" idx="1"/>
                <a:endCxn id="82" idx="1"/>
              </p:cNvCxnSpPr>
              <p:nvPr/>
            </p:nvCxnSpPr>
            <p:spPr>
              <a:xfrm flipH="1" flipV="1">
                <a:off x="2555877" y="9674620"/>
                <a:ext cx="895236" cy="4118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4549242" y="5861300"/>
              <a:ext cx="17121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Зарфи геотермалӣ</a:t>
              </a:r>
              <a:endParaRPr lang="ru-RU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85943" y="5326146"/>
              <a:ext cx="18596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Нишондиҳандаи умқии телеметрӣ</a:t>
              </a:r>
              <a:endParaRPr lang="ru-RU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85943" y="4851121"/>
              <a:ext cx="18443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1200" b="1" dirty="0" smtClean="0">
                  <a:solidFill>
                    <a:srgbClr val="002060"/>
                  </a:solidFill>
                </a:rPr>
                <a:t>Муҳарик тавоноии 1500кВт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63403" y="4392646"/>
              <a:ext cx="21177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Қабатҳои муҳофизатии хати кабелӣ</a:t>
              </a:r>
              <a:endParaRPr lang="ru-RU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35095" y="4133395"/>
              <a:ext cx="17121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Ҳимояи аз об</a:t>
              </a:r>
              <a:endParaRPr lang="ru-RU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495685" y="3916905"/>
              <a:ext cx="17121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Хати кабелӣ</a:t>
              </a:r>
              <a:endParaRPr lang="ru-RU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81138" y="3687270"/>
              <a:ext cx="17121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Модули воридоти</a:t>
              </a:r>
              <a:endParaRPr lang="ru-RU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83552" y="3301802"/>
              <a:ext cx="213728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b="1" dirty="0" smtClean="0">
                  <a:solidFill>
                    <a:srgbClr val="002060"/>
                  </a:solidFill>
                </a:rPr>
                <a:t>Насоси ГЕЙЗЕР то 1200 м.куб / дар як шабонарӯз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549242" y="3026350"/>
              <a:ext cx="27052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Клапани муҳофизати оқибгашти об</a:t>
              </a:r>
              <a:endParaRPr lang="ru-RU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05312" y="2607653"/>
              <a:ext cx="241888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sz="1200" dirty="0" smtClean="0"/>
                <a:t>Истгоҳи идоракунӣ ва қисмати рӯизаминии телеметрия 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8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9260" y="1130861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295" y="1661404"/>
            <a:ext cx="10879365" cy="4472368"/>
            <a:chOff x="239295" y="1661404"/>
            <a:chExt cx="10879365" cy="4472368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6E1FC58F-12F2-489B-A05C-E0E110FDF529}"/>
                </a:ext>
              </a:extLst>
            </p:cNvPr>
            <p:cNvGrpSpPr/>
            <p:nvPr/>
          </p:nvGrpSpPr>
          <p:grpSpPr>
            <a:xfrm>
              <a:off x="309465" y="1661404"/>
              <a:ext cx="10717873" cy="4472368"/>
              <a:chOff x="70127" y="742331"/>
              <a:chExt cx="13293556" cy="5944025"/>
            </a:xfrm>
          </p:grpSpPr>
          <p:sp>
            <p:nvSpPr>
              <p:cNvPr id="9" name="Полилиния: фигура 170">
                <a:extLst>
                  <a:ext uri="{FF2B5EF4-FFF2-40B4-BE49-F238E27FC236}">
                    <a16:creationId xmlns:a16="http://schemas.microsoft.com/office/drawing/2014/main" xmlns="" id="{6600566D-D7F0-49DA-B489-5E2BDF219B78}"/>
                  </a:ext>
                </a:extLst>
              </p:cNvPr>
              <p:cNvSpPr/>
              <p:nvPr/>
            </p:nvSpPr>
            <p:spPr>
              <a:xfrm>
                <a:off x="4168857" y="1534468"/>
                <a:ext cx="2472641" cy="709908"/>
              </a:xfrm>
              <a:custGeom>
                <a:avLst/>
                <a:gdLst>
                  <a:gd name="connsiteX0" fmla="*/ 0 w 4804229"/>
                  <a:gd name="connsiteY0" fmla="*/ 740229 h 957943"/>
                  <a:gd name="connsiteX1" fmla="*/ 1872343 w 4804229"/>
                  <a:gd name="connsiteY1" fmla="*/ 740229 h 957943"/>
                  <a:gd name="connsiteX2" fmla="*/ 1872343 w 4804229"/>
                  <a:gd name="connsiteY2" fmla="*/ 0 h 957943"/>
                  <a:gd name="connsiteX3" fmla="*/ 4804229 w 4804229"/>
                  <a:gd name="connsiteY3" fmla="*/ 0 h 957943"/>
                  <a:gd name="connsiteX4" fmla="*/ 4804229 w 4804229"/>
                  <a:gd name="connsiteY4" fmla="*/ 783771 h 957943"/>
                  <a:gd name="connsiteX5" fmla="*/ 4601029 w 4804229"/>
                  <a:gd name="connsiteY5" fmla="*/ 783771 h 957943"/>
                  <a:gd name="connsiteX6" fmla="*/ 4601029 w 4804229"/>
                  <a:gd name="connsiteY6" fmla="*/ 232229 h 957943"/>
                  <a:gd name="connsiteX7" fmla="*/ 3222172 w 4804229"/>
                  <a:gd name="connsiteY7" fmla="*/ 232229 h 957943"/>
                  <a:gd name="connsiteX8" fmla="*/ 3222172 w 4804229"/>
                  <a:gd name="connsiteY8" fmla="*/ 740229 h 957943"/>
                  <a:gd name="connsiteX9" fmla="*/ 3018972 w 4804229"/>
                  <a:gd name="connsiteY9" fmla="*/ 740229 h 957943"/>
                  <a:gd name="connsiteX10" fmla="*/ 3018972 w 4804229"/>
                  <a:gd name="connsiteY10" fmla="*/ 246743 h 957943"/>
                  <a:gd name="connsiteX11" fmla="*/ 2133600 w 4804229"/>
                  <a:gd name="connsiteY11" fmla="*/ 246743 h 957943"/>
                  <a:gd name="connsiteX12" fmla="*/ 2133600 w 4804229"/>
                  <a:gd name="connsiteY12" fmla="*/ 957943 h 957943"/>
                  <a:gd name="connsiteX13" fmla="*/ 43543 w 4804229"/>
                  <a:gd name="connsiteY13" fmla="*/ 957943 h 957943"/>
                  <a:gd name="connsiteX14" fmla="*/ 58057 w 4804229"/>
                  <a:gd name="connsiteY14" fmla="*/ 725714 h 957943"/>
                  <a:gd name="connsiteX0" fmla="*/ 113393 w 4917622"/>
                  <a:gd name="connsiteY0" fmla="*/ 740229 h 957943"/>
                  <a:gd name="connsiteX1" fmla="*/ 1985736 w 4917622"/>
                  <a:gd name="connsiteY1" fmla="*/ 740229 h 957943"/>
                  <a:gd name="connsiteX2" fmla="*/ 1985736 w 4917622"/>
                  <a:gd name="connsiteY2" fmla="*/ 0 h 957943"/>
                  <a:gd name="connsiteX3" fmla="*/ 4917622 w 4917622"/>
                  <a:gd name="connsiteY3" fmla="*/ 0 h 957943"/>
                  <a:gd name="connsiteX4" fmla="*/ 4917622 w 4917622"/>
                  <a:gd name="connsiteY4" fmla="*/ 783771 h 957943"/>
                  <a:gd name="connsiteX5" fmla="*/ 4714422 w 4917622"/>
                  <a:gd name="connsiteY5" fmla="*/ 783771 h 957943"/>
                  <a:gd name="connsiteX6" fmla="*/ 4714422 w 4917622"/>
                  <a:gd name="connsiteY6" fmla="*/ 232229 h 957943"/>
                  <a:gd name="connsiteX7" fmla="*/ 3335565 w 4917622"/>
                  <a:gd name="connsiteY7" fmla="*/ 232229 h 957943"/>
                  <a:gd name="connsiteX8" fmla="*/ 3335565 w 4917622"/>
                  <a:gd name="connsiteY8" fmla="*/ 740229 h 957943"/>
                  <a:gd name="connsiteX9" fmla="*/ 3132365 w 4917622"/>
                  <a:gd name="connsiteY9" fmla="*/ 740229 h 957943"/>
                  <a:gd name="connsiteX10" fmla="*/ 3132365 w 4917622"/>
                  <a:gd name="connsiteY10" fmla="*/ 246743 h 957943"/>
                  <a:gd name="connsiteX11" fmla="*/ 2246993 w 4917622"/>
                  <a:gd name="connsiteY11" fmla="*/ 246743 h 957943"/>
                  <a:gd name="connsiteX12" fmla="*/ 2246993 w 4917622"/>
                  <a:gd name="connsiteY12" fmla="*/ 957943 h 957943"/>
                  <a:gd name="connsiteX13" fmla="*/ 156936 w 4917622"/>
                  <a:gd name="connsiteY13" fmla="*/ 957943 h 957943"/>
                  <a:gd name="connsiteX14" fmla="*/ 0 w 4917622"/>
                  <a:gd name="connsiteY14" fmla="*/ 849539 h 957943"/>
                  <a:gd name="connsiteX0" fmla="*/ 18143 w 4822372"/>
                  <a:gd name="connsiteY0" fmla="*/ 740229 h 963839"/>
                  <a:gd name="connsiteX1" fmla="*/ 1890486 w 4822372"/>
                  <a:gd name="connsiteY1" fmla="*/ 740229 h 963839"/>
                  <a:gd name="connsiteX2" fmla="*/ 1890486 w 4822372"/>
                  <a:gd name="connsiteY2" fmla="*/ 0 h 963839"/>
                  <a:gd name="connsiteX3" fmla="*/ 4822372 w 4822372"/>
                  <a:gd name="connsiteY3" fmla="*/ 0 h 963839"/>
                  <a:gd name="connsiteX4" fmla="*/ 4822372 w 4822372"/>
                  <a:gd name="connsiteY4" fmla="*/ 783771 h 963839"/>
                  <a:gd name="connsiteX5" fmla="*/ 4619172 w 4822372"/>
                  <a:gd name="connsiteY5" fmla="*/ 783771 h 963839"/>
                  <a:gd name="connsiteX6" fmla="*/ 4619172 w 4822372"/>
                  <a:gd name="connsiteY6" fmla="*/ 232229 h 963839"/>
                  <a:gd name="connsiteX7" fmla="*/ 3240315 w 4822372"/>
                  <a:gd name="connsiteY7" fmla="*/ 232229 h 963839"/>
                  <a:gd name="connsiteX8" fmla="*/ 3240315 w 4822372"/>
                  <a:gd name="connsiteY8" fmla="*/ 740229 h 963839"/>
                  <a:gd name="connsiteX9" fmla="*/ 3037115 w 4822372"/>
                  <a:gd name="connsiteY9" fmla="*/ 740229 h 963839"/>
                  <a:gd name="connsiteX10" fmla="*/ 3037115 w 4822372"/>
                  <a:gd name="connsiteY10" fmla="*/ 246743 h 963839"/>
                  <a:gd name="connsiteX11" fmla="*/ 2151743 w 4822372"/>
                  <a:gd name="connsiteY11" fmla="*/ 246743 h 963839"/>
                  <a:gd name="connsiteX12" fmla="*/ 2151743 w 4822372"/>
                  <a:gd name="connsiteY12" fmla="*/ 957943 h 963839"/>
                  <a:gd name="connsiteX13" fmla="*/ 61686 w 4822372"/>
                  <a:gd name="connsiteY13" fmla="*/ 957943 h 963839"/>
                  <a:gd name="connsiteX14" fmla="*/ 0 w 4822372"/>
                  <a:gd name="connsiteY14" fmla="*/ 963839 h 963839"/>
                  <a:gd name="connsiteX0" fmla="*/ 18143 w 4822372"/>
                  <a:gd name="connsiteY0" fmla="*/ 740229 h 963839"/>
                  <a:gd name="connsiteX1" fmla="*/ 1890486 w 4822372"/>
                  <a:gd name="connsiteY1" fmla="*/ 740229 h 963839"/>
                  <a:gd name="connsiteX2" fmla="*/ 1890486 w 4822372"/>
                  <a:gd name="connsiteY2" fmla="*/ 0 h 963839"/>
                  <a:gd name="connsiteX3" fmla="*/ 4822372 w 4822372"/>
                  <a:gd name="connsiteY3" fmla="*/ 783771 h 963839"/>
                  <a:gd name="connsiteX4" fmla="*/ 4619172 w 4822372"/>
                  <a:gd name="connsiteY4" fmla="*/ 783771 h 963839"/>
                  <a:gd name="connsiteX5" fmla="*/ 4619172 w 4822372"/>
                  <a:gd name="connsiteY5" fmla="*/ 232229 h 963839"/>
                  <a:gd name="connsiteX6" fmla="*/ 3240315 w 4822372"/>
                  <a:gd name="connsiteY6" fmla="*/ 232229 h 963839"/>
                  <a:gd name="connsiteX7" fmla="*/ 3240315 w 4822372"/>
                  <a:gd name="connsiteY7" fmla="*/ 740229 h 963839"/>
                  <a:gd name="connsiteX8" fmla="*/ 3037115 w 4822372"/>
                  <a:gd name="connsiteY8" fmla="*/ 740229 h 963839"/>
                  <a:gd name="connsiteX9" fmla="*/ 3037115 w 4822372"/>
                  <a:gd name="connsiteY9" fmla="*/ 246743 h 963839"/>
                  <a:gd name="connsiteX10" fmla="*/ 2151743 w 4822372"/>
                  <a:gd name="connsiteY10" fmla="*/ 246743 h 963839"/>
                  <a:gd name="connsiteX11" fmla="*/ 2151743 w 4822372"/>
                  <a:gd name="connsiteY11" fmla="*/ 957943 h 963839"/>
                  <a:gd name="connsiteX12" fmla="*/ 61686 w 4822372"/>
                  <a:gd name="connsiteY12" fmla="*/ 957943 h 963839"/>
                  <a:gd name="connsiteX13" fmla="*/ 0 w 4822372"/>
                  <a:gd name="connsiteY13" fmla="*/ 963839 h 963839"/>
                  <a:gd name="connsiteX0" fmla="*/ 18143 w 4619172"/>
                  <a:gd name="connsiteY0" fmla="*/ 740229 h 963839"/>
                  <a:gd name="connsiteX1" fmla="*/ 1890486 w 4619172"/>
                  <a:gd name="connsiteY1" fmla="*/ 740229 h 963839"/>
                  <a:gd name="connsiteX2" fmla="*/ 1890486 w 4619172"/>
                  <a:gd name="connsiteY2" fmla="*/ 0 h 963839"/>
                  <a:gd name="connsiteX3" fmla="*/ 4619172 w 4619172"/>
                  <a:gd name="connsiteY3" fmla="*/ 783771 h 963839"/>
                  <a:gd name="connsiteX4" fmla="*/ 4619172 w 4619172"/>
                  <a:gd name="connsiteY4" fmla="*/ 232229 h 963839"/>
                  <a:gd name="connsiteX5" fmla="*/ 3240315 w 4619172"/>
                  <a:gd name="connsiteY5" fmla="*/ 232229 h 963839"/>
                  <a:gd name="connsiteX6" fmla="*/ 3240315 w 4619172"/>
                  <a:gd name="connsiteY6" fmla="*/ 740229 h 963839"/>
                  <a:gd name="connsiteX7" fmla="*/ 3037115 w 4619172"/>
                  <a:gd name="connsiteY7" fmla="*/ 740229 h 963839"/>
                  <a:gd name="connsiteX8" fmla="*/ 3037115 w 4619172"/>
                  <a:gd name="connsiteY8" fmla="*/ 246743 h 963839"/>
                  <a:gd name="connsiteX9" fmla="*/ 2151743 w 4619172"/>
                  <a:gd name="connsiteY9" fmla="*/ 246743 h 963839"/>
                  <a:gd name="connsiteX10" fmla="*/ 2151743 w 4619172"/>
                  <a:gd name="connsiteY10" fmla="*/ 957943 h 963839"/>
                  <a:gd name="connsiteX11" fmla="*/ 61686 w 4619172"/>
                  <a:gd name="connsiteY11" fmla="*/ 957943 h 963839"/>
                  <a:gd name="connsiteX12" fmla="*/ 0 w 4619172"/>
                  <a:gd name="connsiteY12" fmla="*/ 963839 h 963839"/>
                  <a:gd name="connsiteX0" fmla="*/ 18143 w 4619172"/>
                  <a:gd name="connsiteY0" fmla="*/ 740229 h 963839"/>
                  <a:gd name="connsiteX1" fmla="*/ 1890486 w 4619172"/>
                  <a:gd name="connsiteY1" fmla="*/ 740229 h 963839"/>
                  <a:gd name="connsiteX2" fmla="*/ 1890486 w 4619172"/>
                  <a:gd name="connsiteY2" fmla="*/ 0 h 963839"/>
                  <a:gd name="connsiteX3" fmla="*/ 4619172 w 4619172"/>
                  <a:gd name="connsiteY3" fmla="*/ 232229 h 963839"/>
                  <a:gd name="connsiteX4" fmla="*/ 3240315 w 4619172"/>
                  <a:gd name="connsiteY4" fmla="*/ 232229 h 963839"/>
                  <a:gd name="connsiteX5" fmla="*/ 3240315 w 4619172"/>
                  <a:gd name="connsiteY5" fmla="*/ 740229 h 963839"/>
                  <a:gd name="connsiteX6" fmla="*/ 3037115 w 4619172"/>
                  <a:gd name="connsiteY6" fmla="*/ 740229 h 963839"/>
                  <a:gd name="connsiteX7" fmla="*/ 3037115 w 4619172"/>
                  <a:gd name="connsiteY7" fmla="*/ 246743 h 963839"/>
                  <a:gd name="connsiteX8" fmla="*/ 2151743 w 4619172"/>
                  <a:gd name="connsiteY8" fmla="*/ 246743 h 963839"/>
                  <a:gd name="connsiteX9" fmla="*/ 2151743 w 4619172"/>
                  <a:gd name="connsiteY9" fmla="*/ 957943 h 963839"/>
                  <a:gd name="connsiteX10" fmla="*/ 61686 w 4619172"/>
                  <a:gd name="connsiteY10" fmla="*/ 957943 h 963839"/>
                  <a:gd name="connsiteX11" fmla="*/ 0 w 4619172"/>
                  <a:gd name="connsiteY11" fmla="*/ 963839 h 963839"/>
                  <a:gd name="connsiteX0" fmla="*/ 18143 w 3256766"/>
                  <a:gd name="connsiteY0" fmla="*/ 740229 h 963839"/>
                  <a:gd name="connsiteX1" fmla="*/ 1890486 w 3256766"/>
                  <a:gd name="connsiteY1" fmla="*/ 740229 h 963839"/>
                  <a:gd name="connsiteX2" fmla="*/ 1890486 w 3256766"/>
                  <a:gd name="connsiteY2" fmla="*/ 0 h 963839"/>
                  <a:gd name="connsiteX3" fmla="*/ 3256766 w 3256766"/>
                  <a:gd name="connsiteY3" fmla="*/ 17478 h 963839"/>
                  <a:gd name="connsiteX4" fmla="*/ 3240315 w 3256766"/>
                  <a:gd name="connsiteY4" fmla="*/ 232229 h 963839"/>
                  <a:gd name="connsiteX5" fmla="*/ 3240315 w 3256766"/>
                  <a:gd name="connsiteY5" fmla="*/ 740229 h 963839"/>
                  <a:gd name="connsiteX6" fmla="*/ 3037115 w 3256766"/>
                  <a:gd name="connsiteY6" fmla="*/ 740229 h 963839"/>
                  <a:gd name="connsiteX7" fmla="*/ 3037115 w 3256766"/>
                  <a:gd name="connsiteY7" fmla="*/ 246743 h 963839"/>
                  <a:gd name="connsiteX8" fmla="*/ 2151743 w 3256766"/>
                  <a:gd name="connsiteY8" fmla="*/ 246743 h 963839"/>
                  <a:gd name="connsiteX9" fmla="*/ 2151743 w 3256766"/>
                  <a:gd name="connsiteY9" fmla="*/ 957943 h 963839"/>
                  <a:gd name="connsiteX10" fmla="*/ 61686 w 3256766"/>
                  <a:gd name="connsiteY10" fmla="*/ 957943 h 963839"/>
                  <a:gd name="connsiteX11" fmla="*/ 0 w 3256766"/>
                  <a:gd name="connsiteY11" fmla="*/ 963839 h 963839"/>
                  <a:gd name="connsiteX0" fmla="*/ 18143 w 3240315"/>
                  <a:gd name="connsiteY0" fmla="*/ 744226 h 967836"/>
                  <a:gd name="connsiteX1" fmla="*/ 1890486 w 3240315"/>
                  <a:gd name="connsiteY1" fmla="*/ 744226 h 967836"/>
                  <a:gd name="connsiteX2" fmla="*/ 1890486 w 3240315"/>
                  <a:gd name="connsiteY2" fmla="*/ 3997 h 967836"/>
                  <a:gd name="connsiteX3" fmla="*/ 3225802 w 3240315"/>
                  <a:gd name="connsiteY3" fmla="*/ 0 h 967836"/>
                  <a:gd name="connsiteX4" fmla="*/ 3240315 w 3240315"/>
                  <a:gd name="connsiteY4" fmla="*/ 236226 h 967836"/>
                  <a:gd name="connsiteX5" fmla="*/ 3240315 w 3240315"/>
                  <a:gd name="connsiteY5" fmla="*/ 744226 h 967836"/>
                  <a:gd name="connsiteX6" fmla="*/ 3037115 w 3240315"/>
                  <a:gd name="connsiteY6" fmla="*/ 744226 h 967836"/>
                  <a:gd name="connsiteX7" fmla="*/ 3037115 w 3240315"/>
                  <a:gd name="connsiteY7" fmla="*/ 250740 h 967836"/>
                  <a:gd name="connsiteX8" fmla="*/ 2151743 w 3240315"/>
                  <a:gd name="connsiteY8" fmla="*/ 250740 h 967836"/>
                  <a:gd name="connsiteX9" fmla="*/ 2151743 w 3240315"/>
                  <a:gd name="connsiteY9" fmla="*/ 961940 h 967836"/>
                  <a:gd name="connsiteX10" fmla="*/ 61686 w 3240315"/>
                  <a:gd name="connsiteY10" fmla="*/ 961940 h 967836"/>
                  <a:gd name="connsiteX11" fmla="*/ 0 w 3240315"/>
                  <a:gd name="connsiteY11" fmla="*/ 967836 h 9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0315" h="967836">
                    <a:moveTo>
                      <a:pt x="18143" y="744226"/>
                    </a:moveTo>
                    <a:lnTo>
                      <a:pt x="1890486" y="744226"/>
                    </a:lnTo>
                    <a:lnTo>
                      <a:pt x="1890486" y="3997"/>
                    </a:lnTo>
                    <a:lnTo>
                      <a:pt x="3225802" y="0"/>
                    </a:lnTo>
                    <a:lnTo>
                      <a:pt x="3240315" y="236226"/>
                    </a:lnTo>
                    <a:lnTo>
                      <a:pt x="3240315" y="744226"/>
                    </a:lnTo>
                    <a:lnTo>
                      <a:pt x="3037115" y="744226"/>
                    </a:lnTo>
                    <a:lnTo>
                      <a:pt x="3037115" y="250740"/>
                    </a:lnTo>
                    <a:lnTo>
                      <a:pt x="2151743" y="250740"/>
                    </a:lnTo>
                    <a:lnTo>
                      <a:pt x="2151743" y="961940"/>
                    </a:lnTo>
                    <a:lnTo>
                      <a:pt x="61686" y="961940"/>
                    </a:lnTo>
                    <a:lnTo>
                      <a:pt x="0" y="96783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08ED0052-C980-4174-B71B-AB8CBEE0870E}"/>
                  </a:ext>
                </a:extLst>
              </p:cNvPr>
              <p:cNvGrpSpPr/>
              <p:nvPr/>
            </p:nvGrpSpPr>
            <p:grpSpPr>
              <a:xfrm>
                <a:off x="5771924" y="2070849"/>
                <a:ext cx="1606364" cy="3335280"/>
                <a:chOff x="5073279" y="2343548"/>
                <a:chExt cx="1606364" cy="3335280"/>
              </a:xfrm>
            </p:grpSpPr>
            <p:grpSp>
              <p:nvGrpSpPr>
                <p:cNvPr id="114" name="Группа 113">
                  <a:extLst>
                    <a:ext uri="{FF2B5EF4-FFF2-40B4-BE49-F238E27FC236}">
                      <a16:creationId xmlns:a16="http://schemas.microsoft.com/office/drawing/2014/main" xmlns="" id="{5298D806-E51F-45FC-BBF6-12DF05F34D49}"/>
                    </a:ext>
                  </a:extLst>
                </p:cNvPr>
                <p:cNvGrpSpPr/>
                <p:nvPr/>
              </p:nvGrpSpPr>
              <p:grpSpPr>
                <a:xfrm>
                  <a:off x="5073279" y="2591120"/>
                  <a:ext cx="1606364" cy="3087708"/>
                  <a:chOff x="1454268" y="2226412"/>
                  <a:chExt cx="1606364" cy="3923793"/>
                </a:xfrm>
              </p:grpSpPr>
              <p:sp>
                <p:nvSpPr>
                  <p:cNvPr id="125" name="Rectangle 166">
                    <a:extLst>
                      <a:ext uri="{FF2B5EF4-FFF2-40B4-BE49-F238E27FC236}">
                        <a16:creationId xmlns:a16="http://schemas.microsoft.com/office/drawing/2014/main" xmlns="" id="{9CFAF55F-C397-4943-AD8B-18AA540B26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5885529"/>
                    <a:ext cx="558996" cy="26467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6" name="Rectangle 166">
                    <a:extLst>
                      <a:ext uri="{FF2B5EF4-FFF2-40B4-BE49-F238E27FC236}">
                        <a16:creationId xmlns:a16="http://schemas.microsoft.com/office/drawing/2014/main" xmlns="" id="{A4B876E6-17AE-4905-986E-CE55FFB54A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3388735"/>
                    <a:ext cx="558996" cy="254057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27" name="Группа 126">
                    <a:extLst>
                      <a:ext uri="{FF2B5EF4-FFF2-40B4-BE49-F238E27FC236}">
                        <a16:creationId xmlns:a16="http://schemas.microsoft.com/office/drawing/2014/main" xmlns="" id="{98D06154-CF9A-4731-B463-20D7EAA72751}"/>
                      </a:ext>
                    </a:extLst>
                  </p:cNvPr>
                  <p:cNvGrpSpPr/>
                  <p:nvPr/>
                </p:nvGrpSpPr>
                <p:grpSpPr>
                  <a:xfrm>
                    <a:off x="1454268" y="2848650"/>
                    <a:ext cx="1606364" cy="111280"/>
                    <a:chOff x="906102" y="-355117"/>
                    <a:chExt cx="2353959" cy="151070"/>
                  </a:xfrm>
                </p:grpSpPr>
                <p:cxnSp>
                  <p:nvCxnSpPr>
                    <p:cNvPr id="133" name="Прямая соединительная линия 132">
                      <a:extLst>
                        <a:ext uri="{FF2B5EF4-FFF2-40B4-BE49-F238E27FC236}">
                          <a16:creationId xmlns:a16="http://schemas.microsoft.com/office/drawing/2014/main" xmlns="" id="{4CDCBE0E-379D-47E1-9335-966A368E76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8802" y="-350097"/>
                      <a:ext cx="2341259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>
                      <a:extLst>
                        <a:ext uri="{FF2B5EF4-FFF2-40B4-BE49-F238E27FC236}">
                          <a16:creationId xmlns:a16="http://schemas.microsoft.com/office/drawing/2014/main" xmlns="" id="{0A028410-8C1E-4CC2-A7CA-AEA26417B8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061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>
                      <a:extLst>
                        <a:ext uri="{FF2B5EF4-FFF2-40B4-BE49-F238E27FC236}">
                          <a16:creationId xmlns:a16="http://schemas.microsoft.com/office/drawing/2014/main" xmlns="" id="{9C05BA08-97C0-4882-AA22-CFE87C7811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2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>
                      <a:extLst>
                        <a:ext uri="{FF2B5EF4-FFF2-40B4-BE49-F238E27FC236}">
                          <a16:creationId xmlns:a16="http://schemas.microsoft.com/office/drawing/2014/main" xmlns="" id="{20B9379F-6D06-4BC7-9F65-D6ADA9AD1D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2363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>
                      <a:extLst>
                        <a:ext uri="{FF2B5EF4-FFF2-40B4-BE49-F238E27FC236}">
                          <a16:creationId xmlns:a16="http://schemas.microsoft.com/office/drawing/2014/main" xmlns="" id="{209D7BDF-C9E5-48A9-BA05-A2E4D05083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4014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>
                      <a:extLst>
                        <a:ext uri="{FF2B5EF4-FFF2-40B4-BE49-F238E27FC236}">
                          <a16:creationId xmlns:a16="http://schemas.microsoft.com/office/drawing/2014/main" xmlns="" id="{C4939413-7C2F-4A60-973C-8D6E311370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665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>
                      <a:extLst>
                        <a:ext uri="{FF2B5EF4-FFF2-40B4-BE49-F238E27FC236}">
                          <a16:creationId xmlns:a16="http://schemas.microsoft.com/office/drawing/2014/main" xmlns="" id="{73971F4A-4EED-493C-B67E-B7B857188C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7316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>
                      <a:extLst>
                        <a:ext uri="{FF2B5EF4-FFF2-40B4-BE49-F238E27FC236}">
                          <a16:creationId xmlns:a16="http://schemas.microsoft.com/office/drawing/2014/main" xmlns="" id="{FBDF1815-E9A3-41C2-90B9-D46577BC76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947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Прямая соединительная линия 140">
                      <a:extLst>
                        <a:ext uri="{FF2B5EF4-FFF2-40B4-BE49-F238E27FC236}">
                          <a16:creationId xmlns:a16="http://schemas.microsoft.com/office/drawing/2014/main" xmlns="" id="{642E9E3C-0094-4106-9123-2EA4042C37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0598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Прямая соединительная линия 141">
                      <a:extLst>
                        <a:ext uri="{FF2B5EF4-FFF2-40B4-BE49-F238E27FC236}">
                          <a16:creationId xmlns:a16="http://schemas.microsoft.com/office/drawing/2014/main" xmlns="" id="{B20D8EE4-D5D4-465F-9390-BCA9BC28C8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2249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Прямая соединительная линия 142">
                      <a:extLst>
                        <a:ext uri="{FF2B5EF4-FFF2-40B4-BE49-F238E27FC236}">
                          <a16:creationId xmlns:a16="http://schemas.microsoft.com/office/drawing/2014/main" xmlns="" id="{C3DE02EB-DE7E-4384-8865-789C6E9F14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900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Прямая соединительная линия 143">
                      <a:extLst>
                        <a:ext uri="{FF2B5EF4-FFF2-40B4-BE49-F238E27FC236}">
                          <a16:creationId xmlns:a16="http://schemas.microsoft.com/office/drawing/2014/main" xmlns="" id="{48CAD5CA-EC0B-4E86-A2BE-1648A9B93E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551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Прямая соединительная линия 144">
                      <a:extLst>
                        <a:ext uri="{FF2B5EF4-FFF2-40B4-BE49-F238E27FC236}">
                          <a16:creationId xmlns:a16="http://schemas.microsoft.com/office/drawing/2014/main" xmlns="" id="{90C426AA-9E90-435A-B2BD-EC76FBE774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202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Прямая соединительная линия 145">
                      <a:extLst>
                        <a:ext uri="{FF2B5EF4-FFF2-40B4-BE49-F238E27FC236}">
                          <a16:creationId xmlns:a16="http://schemas.microsoft.com/office/drawing/2014/main" xmlns="" id="{72461AA2-0D38-4576-8E74-86A2AA1984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885354" y="-355117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Прямая соединительная линия 146">
                      <a:extLst>
                        <a:ext uri="{FF2B5EF4-FFF2-40B4-BE49-F238E27FC236}">
                          <a16:creationId xmlns:a16="http://schemas.microsoft.com/office/drawing/2014/main" xmlns="" id="{F3F25AF6-3045-4CC3-AFF9-47C8AF5895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048506" y="-355117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8" name="Rectangle 166">
                    <a:extLst>
                      <a:ext uri="{FF2B5EF4-FFF2-40B4-BE49-F238E27FC236}">
                        <a16:creationId xmlns:a16="http://schemas.microsoft.com/office/drawing/2014/main" xmlns="" id="{BC05F219-2ECD-4912-B849-0A3D034D6F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2226412"/>
                    <a:ext cx="558996" cy="11728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Rectangle 236">
                    <a:extLst>
                      <a:ext uri="{FF2B5EF4-FFF2-40B4-BE49-F238E27FC236}">
                        <a16:creationId xmlns:a16="http://schemas.microsoft.com/office/drawing/2014/main" xmlns="" id="{B714A1B8-1601-4FD1-A5CA-A9D98C41CFCA}"/>
                      </a:ext>
                    </a:extLst>
                  </p:cNvPr>
                  <p:cNvSpPr/>
                  <p:nvPr/>
                </p:nvSpPr>
                <p:spPr>
                  <a:xfrm flipH="1">
                    <a:off x="1808286" y="2306573"/>
                    <a:ext cx="637034" cy="3653413"/>
                  </a:xfrm>
                  <a:custGeom>
                    <a:avLst/>
                    <a:gdLst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5163 w 665163"/>
                      <a:gd name="connsiteY2" fmla="*/ 4959763 h 4959763"/>
                      <a:gd name="connsiteX3" fmla="*/ 0 w 665163"/>
                      <a:gd name="connsiteY3" fmla="*/ 4959763 h 4959763"/>
                      <a:gd name="connsiteX4" fmla="*/ 0 w 665163"/>
                      <a:gd name="connsiteY4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5163 w 665163"/>
                      <a:gd name="connsiteY3" fmla="*/ 4959763 h 4959763"/>
                      <a:gd name="connsiteX4" fmla="*/ 0 w 665163"/>
                      <a:gd name="connsiteY4" fmla="*/ 4959763 h 4959763"/>
                      <a:gd name="connsiteX5" fmla="*/ 0 w 665163"/>
                      <a:gd name="connsiteY5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4419 w 665163"/>
                      <a:gd name="connsiteY3" fmla="*/ 471817 h 4959763"/>
                      <a:gd name="connsiteX4" fmla="*/ 665163 w 665163"/>
                      <a:gd name="connsiteY4" fmla="*/ 4959763 h 4959763"/>
                      <a:gd name="connsiteX5" fmla="*/ 0 w 665163"/>
                      <a:gd name="connsiteY5" fmla="*/ 4959763 h 4959763"/>
                      <a:gd name="connsiteX6" fmla="*/ 0 w 665163"/>
                      <a:gd name="connsiteY6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2038 w 665163"/>
                      <a:gd name="connsiteY3" fmla="*/ 255123 h 4959763"/>
                      <a:gd name="connsiteX4" fmla="*/ 664419 w 665163"/>
                      <a:gd name="connsiteY4" fmla="*/ 471817 h 4959763"/>
                      <a:gd name="connsiteX5" fmla="*/ 665163 w 665163"/>
                      <a:gd name="connsiteY5" fmla="*/ 4959763 h 4959763"/>
                      <a:gd name="connsiteX6" fmla="*/ 0 w 665163"/>
                      <a:gd name="connsiteY6" fmla="*/ 4959763 h 4959763"/>
                      <a:gd name="connsiteX7" fmla="*/ 0 w 665163"/>
                      <a:gd name="connsiteY7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2038 w 665163"/>
                      <a:gd name="connsiteY3" fmla="*/ 255123 h 4959763"/>
                      <a:gd name="connsiteX4" fmla="*/ 659656 w 665163"/>
                      <a:gd name="connsiteY4" fmla="*/ 388473 h 4959763"/>
                      <a:gd name="connsiteX5" fmla="*/ 664419 w 665163"/>
                      <a:gd name="connsiteY5" fmla="*/ 471817 h 4959763"/>
                      <a:gd name="connsiteX6" fmla="*/ 665163 w 665163"/>
                      <a:gd name="connsiteY6" fmla="*/ 4959763 h 4959763"/>
                      <a:gd name="connsiteX7" fmla="*/ 0 w 665163"/>
                      <a:gd name="connsiteY7" fmla="*/ 4959763 h 4959763"/>
                      <a:gd name="connsiteX8" fmla="*/ 0 w 665163"/>
                      <a:gd name="connsiteY8" fmla="*/ 0 h 4959763"/>
                      <a:gd name="connsiteX0" fmla="*/ 0 w 850157"/>
                      <a:gd name="connsiteY0" fmla="*/ 0 h 4959763"/>
                      <a:gd name="connsiteX1" fmla="*/ 665163 w 850157"/>
                      <a:gd name="connsiteY1" fmla="*/ 0 h 4959763"/>
                      <a:gd name="connsiteX2" fmla="*/ 664419 w 850157"/>
                      <a:gd name="connsiteY2" fmla="*/ 214642 h 4959763"/>
                      <a:gd name="connsiteX3" fmla="*/ 850157 w 850157"/>
                      <a:gd name="connsiteY3" fmla="*/ 207498 h 4959763"/>
                      <a:gd name="connsiteX4" fmla="*/ 659656 w 850157"/>
                      <a:gd name="connsiteY4" fmla="*/ 388473 h 4959763"/>
                      <a:gd name="connsiteX5" fmla="*/ 664419 w 850157"/>
                      <a:gd name="connsiteY5" fmla="*/ 471817 h 4959763"/>
                      <a:gd name="connsiteX6" fmla="*/ 665163 w 850157"/>
                      <a:gd name="connsiteY6" fmla="*/ 4959763 h 4959763"/>
                      <a:gd name="connsiteX7" fmla="*/ 0 w 850157"/>
                      <a:gd name="connsiteY7" fmla="*/ 4959763 h 4959763"/>
                      <a:gd name="connsiteX8" fmla="*/ 0 w 850157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66032"/>
                      <a:gd name="connsiteY0" fmla="*/ 0 h 4959763"/>
                      <a:gd name="connsiteX1" fmla="*/ 665163 w 866032"/>
                      <a:gd name="connsiteY1" fmla="*/ 0 h 4959763"/>
                      <a:gd name="connsiteX2" fmla="*/ 664419 w 866032"/>
                      <a:gd name="connsiteY2" fmla="*/ 214642 h 4959763"/>
                      <a:gd name="connsiteX3" fmla="*/ 866032 w 866032"/>
                      <a:gd name="connsiteY3" fmla="*/ 207498 h 4959763"/>
                      <a:gd name="connsiteX4" fmla="*/ 857300 w 866032"/>
                      <a:gd name="connsiteY4" fmla="*/ 469435 h 4959763"/>
                      <a:gd name="connsiteX5" fmla="*/ 664419 w 866032"/>
                      <a:gd name="connsiteY5" fmla="*/ 471817 h 4959763"/>
                      <a:gd name="connsiteX6" fmla="*/ 665163 w 866032"/>
                      <a:gd name="connsiteY6" fmla="*/ 4959763 h 4959763"/>
                      <a:gd name="connsiteX7" fmla="*/ 0 w 866032"/>
                      <a:gd name="connsiteY7" fmla="*/ 4959763 h 4959763"/>
                      <a:gd name="connsiteX8" fmla="*/ 0 w 866032"/>
                      <a:gd name="connsiteY8" fmla="*/ 0 h 4959763"/>
                      <a:gd name="connsiteX0" fmla="*/ 0 w 876350"/>
                      <a:gd name="connsiteY0" fmla="*/ 0 h 4959763"/>
                      <a:gd name="connsiteX1" fmla="*/ 665163 w 876350"/>
                      <a:gd name="connsiteY1" fmla="*/ 0 h 4959763"/>
                      <a:gd name="connsiteX2" fmla="*/ 664419 w 876350"/>
                      <a:gd name="connsiteY2" fmla="*/ 214642 h 4959763"/>
                      <a:gd name="connsiteX3" fmla="*/ 866032 w 876350"/>
                      <a:gd name="connsiteY3" fmla="*/ 207498 h 4959763"/>
                      <a:gd name="connsiteX4" fmla="*/ 876350 w 876350"/>
                      <a:gd name="connsiteY4" fmla="*/ 475785 h 4959763"/>
                      <a:gd name="connsiteX5" fmla="*/ 664419 w 876350"/>
                      <a:gd name="connsiteY5" fmla="*/ 471817 h 4959763"/>
                      <a:gd name="connsiteX6" fmla="*/ 665163 w 876350"/>
                      <a:gd name="connsiteY6" fmla="*/ 4959763 h 4959763"/>
                      <a:gd name="connsiteX7" fmla="*/ 0 w 876350"/>
                      <a:gd name="connsiteY7" fmla="*/ 4959763 h 4959763"/>
                      <a:gd name="connsiteX8" fmla="*/ 0 w 876350"/>
                      <a:gd name="connsiteY8" fmla="*/ 0 h 4959763"/>
                      <a:gd name="connsiteX0" fmla="*/ 0 w 876350"/>
                      <a:gd name="connsiteY0" fmla="*/ 0 h 4959763"/>
                      <a:gd name="connsiteX1" fmla="*/ 665163 w 876350"/>
                      <a:gd name="connsiteY1" fmla="*/ 0 h 4959763"/>
                      <a:gd name="connsiteX2" fmla="*/ 664419 w 876350"/>
                      <a:gd name="connsiteY2" fmla="*/ 214642 h 4959763"/>
                      <a:gd name="connsiteX3" fmla="*/ 866032 w 876350"/>
                      <a:gd name="connsiteY3" fmla="*/ 207498 h 4959763"/>
                      <a:gd name="connsiteX4" fmla="*/ 876350 w 876350"/>
                      <a:gd name="connsiteY4" fmla="*/ 475785 h 4959763"/>
                      <a:gd name="connsiteX5" fmla="*/ 664419 w 876350"/>
                      <a:gd name="connsiteY5" fmla="*/ 471817 h 4959763"/>
                      <a:gd name="connsiteX6" fmla="*/ 665163 w 876350"/>
                      <a:gd name="connsiteY6" fmla="*/ 4959763 h 4959763"/>
                      <a:gd name="connsiteX7" fmla="*/ 0 w 876350"/>
                      <a:gd name="connsiteY7" fmla="*/ 4959763 h 4959763"/>
                      <a:gd name="connsiteX8" fmla="*/ 0 w 876350"/>
                      <a:gd name="connsiteY8" fmla="*/ 0 h 4959763"/>
                      <a:gd name="connsiteX0" fmla="*/ 0 w 866825"/>
                      <a:gd name="connsiteY0" fmla="*/ 0 h 4959763"/>
                      <a:gd name="connsiteX1" fmla="*/ 665163 w 866825"/>
                      <a:gd name="connsiteY1" fmla="*/ 0 h 4959763"/>
                      <a:gd name="connsiteX2" fmla="*/ 664419 w 866825"/>
                      <a:gd name="connsiteY2" fmla="*/ 214642 h 4959763"/>
                      <a:gd name="connsiteX3" fmla="*/ 866032 w 866825"/>
                      <a:gd name="connsiteY3" fmla="*/ 207498 h 4959763"/>
                      <a:gd name="connsiteX4" fmla="*/ 866825 w 866825"/>
                      <a:gd name="connsiteY4" fmla="*/ 469435 h 4959763"/>
                      <a:gd name="connsiteX5" fmla="*/ 664419 w 866825"/>
                      <a:gd name="connsiteY5" fmla="*/ 471817 h 4959763"/>
                      <a:gd name="connsiteX6" fmla="*/ 665163 w 866825"/>
                      <a:gd name="connsiteY6" fmla="*/ 4959763 h 4959763"/>
                      <a:gd name="connsiteX7" fmla="*/ 0 w 866825"/>
                      <a:gd name="connsiteY7" fmla="*/ 4959763 h 4959763"/>
                      <a:gd name="connsiteX8" fmla="*/ 0 w 866825"/>
                      <a:gd name="connsiteY8" fmla="*/ 0 h 4959763"/>
                      <a:gd name="connsiteX0" fmla="*/ 0 w 929532"/>
                      <a:gd name="connsiteY0" fmla="*/ 0 h 4959763"/>
                      <a:gd name="connsiteX1" fmla="*/ 665163 w 929532"/>
                      <a:gd name="connsiteY1" fmla="*/ 0 h 4959763"/>
                      <a:gd name="connsiteX2" fmla="*/ 664419 w 929532"/>
                      <a:gd name="connsiteY2" fmla="*/ 214642 h 4959763"/>
                      <a:gd name="connsiteX3" fmla="*/ 929532 w 929532"/>
                      <a:gd name="connsiteY3" fmla="*/ 207498 h 4959763"/>
                      <a:gd name="connsiteX4" fmla="*/ 866825 w 929532"/>
                      <a:gd name="connsiteY4" fmla="*/ 469435 h 4959763"/>
                      <a:gd name="connsiteX5" fmla="*/ 664419 w 929532"/>
                      <a:gd name="connsiteY5" fmla="*/ 471817 h 4959763"/>
                      <a:gd name="connsiteX6" fmla="*/ 665163 w 929532"/>
                      <a:gd name="connsiteY6" fmla="*/ 4959763 h 4959763"/>
                      <a:gd name="connsiteX7" fmla="*/ 0 w 929532"/>
                      <a:gd name="connsiteY7" fmla="*/ 4959763 h 4959763"/>
                      <a:gd name="connsiteX8" fmla="*/ 0 w 929532"/>
                      <a:gd name="connsiteY8" fmla="*/ 0 h 4959763"/>
                      <a:gd name="connsiteX0" fmla="*/ 0 w 929532"/>
                      <a:gd name="connsiteY0" fmla="*/ 0 h 4959763"/>
                      <a:gd name="connsiteX1" fmla="*/ 665163 w 929532"/>
                      <a:gd name="connsiteY1" fmla="*/ 0 h 4959763"/>
                      <a:gd name="connsiteX2" fmla="*/ 664419 w 929532"/>
                      <a:gd name="connsiteY2" fmla="*/ 214642 h 4959763"/>
                      <a:gd name="connsiteX3" fmla="*/ 929532 w 929532"/>
                      <a:gd name="connsiteY3" fmla="*/ 207498 h 4959763"/>
                      <a:gd name="connsiteX4" fmla="*/ 923975 w 929532"/>
                      <a:gd name="connsiteY4" fmla="*/ 472610 h 4959763"/>
                      <a:gd name="connsiteX5" fmla="*/ 664419 w 929532"/>
                      <a:gd name="connsiteY5" fmla="*/ 471817 h 4959763"/>
                      <a:gd name="connsiteX6" fmla="*/ 665163 w 929532"/>
                      <a:gd name="connsiteY6" fmla="*/ 4959763 h 4959763"/>
                      <a:gd name="connsiteX7" fmla="*/ 0 w 929532"/>
                      <a:gd name="connsiteY7" fmla="*/ 4959763 h 4959763"/>
                      <a:gd name="connsiteX8" fmla="*/ 0 w 929532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32707 w 933500"/>
                      <a:gd name="connsiteY3" fmla="*/ 217023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500" h="4959763">
                        <a:moveTo>
                          <a:pt x="0" y="0"/>
                        </a:moveTo>
                        <a:lnTo>
                          <a:pt x="665163" y="0"/>
                        </a:lnTo>
                        <a:lnTo>
                          <a:pt x="664419" y="214642"/>
                        </a:lnTo>
                        <a:lnTo>
                          <a:pt x="932707" y="217023"/>
                        </a:lnTo>
                        <a:cubicBezTo>
                          <a:pt x="931913" y="245995"/>
                          <a:pt x="933103" y="471419"/>
                          <a:pt x="933500" y="472610"/>
                        </a:cubicBezTo>
                        <a:cubicBezTo>
                          <a:pt x="931516" y="473801"/>
                          <a:pt x="676201" y="475110"/>
                          <a:pt x="664419" y="471817"/>
                        </a:cubicBezTo>
                        <a:lnTo>
                          <a:pt x="665163" y="4959763"/>
                        </a:lnTo>
                        <a:lnTo>
                          <a:pt x="0" y="4959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0" scaled="0"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30" name="Flowchart: Delay 177">
                    <a:extLst>
                      <a:ext uri="{FF2B5EF4-FFF2-40B4-BE49-F238E27FC236}">
                        <a16:creationId xmlns:a16="http://schemas.microsoft.com/office/drawing/2014/main" xmlns="" id="{39FC3FC4-8696-4E99-9D9A-D1161F72D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67490" y="5775941"/>
                    <a:ext cx="101805" cy="454997"/>
                  </a:xfrm>
                  <a:prstGeom prst="flowChartDelay">
                    <a:avLst/>
                  </a:prstGeom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1" name="Rectangle 9">
                    <a:extLst>
                      <a:ext uri="{FF2B5EF4-FFF2-40B4-BE49-F238E27FC236}">
                        <a16:creationId xmlns:a16="http://schemas.microsoft.com/office/drawing/2014/main" xmlns="" id="{800F6A84-D8D1-4480-BAE6-80833F250A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0003" y="5238507"/>
                    <a:ext cx="1030" cy="926"/>
                  </a:xfrm>
                  <a:prstGeom prst="rect">
                    <a:avLst/>
                  </a:prstGeom>
                  <a:solidFill>
                    <a:srgbClr val="CDCCCB"/>
                  </a:solidFill>
                  <a:ln w="0">
                    <a:solidFill>
                      <a:srgbClr val="CDCCCB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Полилиния 90">
                    <a:extLst>
                      <a:ext uri="{FF2B5EF4-FFF2-40B4-BE49-F238E27FC236}">
                        <a16:creationId xmlns:a16="http://schemas.microsoft.com/office/drawing/2014/main" xmlns="" id="{A9F83B39-32E7-408B-B442-233F2DDE75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93318" y="2728643"/>
                    <a:ext cx="447982" cy="3210090"/>
                  </a:xfrm>
                  <a:custGeom>
                    <a:avLst/>
                    <a:gdLst>
                      <a:gd name="connsiteX0" fmla="*/ 0 w 1012874"/>
                      <a:gd name="connsiteY0" fmla="*/ 14067 h 4557932"/>
                      <a:gd name="connsiteX1" fmla="*/ 0 w 1012874"/>
                      <a:gd name="connsiteY1" fmla="*/ 4557932 h 4557932"/>
                      <a:gd name="connsiteX2" fmla="*/ 1012874 w 1012874"/>
                      <a:gd name="connsiteY2" fmla="*/ 4557932 h 4557932"/>
                      <a:gd name="connsiteX3" fmla="*/ 1012874 w 1012874"/>
                      <a:gd name="connsiteY3" fmla="*/ 42203 h 4557932"/>
                      <a:gd name="connsiteX4" fmla="*/ 829994 w 1012874"/>
                      <a:gd name="connsiteY4" fmla="*/ 0 h 4557932"/>
                      <a:gd name="connsiteX5" fmla="*/ 647114 w 1012874"/>
                      <a:gd name="connsiteY5" fmla="*/ 42203 h 4557932"/>
                      <a:gd name="connsiteX6" fmla="*/ 492370 w 1012874"/>
                      <a:gd name="connsiteY6" fmla="*/ 98474 h 4557932"/>
                      <a:gd name="connsiteX7" fmla="*/ 407963 w 1012874"/>
                      <a:gd name="connsiteY7" fmla="*/ 98474 h 4557932"/>
                      <a:gd name="connsiteX8" fmla="*/ 337625 w 1012874"/>
                      <a:gd name="connsiteY8" fmla="*/ 28135 h 4557932"/>
                      <a:gd name="connsiteX9" fmla="*/ 267286 w 1012874"/>
                      <a:gd name="connsiteY9" fmla="*/ 0 h 4557932"/>
                      <a:gd name="connsiteX10" fmla="*/ 267286 w 1012874"/>
                      <a:gd name="connsiteY10" fmla="*/ 0 h 4557932"/>
                      <a:gd name="connsiteX11" fmla="*/ 154745 w 1012874"/>
                      <a:gd name="connsiteY11" fmla="*/ 70338 h 4557932"/>
                      <a:gd name="connsiteX12" fmla="*/ 84406 w 1012874"/>
                      <a:gd name="connsiteY12" fmla="*/ 84406 h 4557932"/>
                      <a:gd name="connsiteX13" fmla="*/ 0 w 1012874"/>
                      <a:gd name="connsiteY13" fmla="*/ 14067 h 455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2874" h="4557932">
                        <a:moveTo>
                          <a:pt x="0" y="14067"/>
                        </a:moveTo>
                        <a:lnTo>
                          <a:pt x="0" y="4557932"/>
                        </a:lnTo>
                        <a:lnTo>
                          <a:pt x="1012874" y="4557932"/>
                        </a:lnTo>
                        <a:lnTo>
                          <a:pt x="1012874" y="42203"/>
                        </a:lnTo>
                        <a:lnTo>
                          <a:pt x="829994" y="0"/>
                        </a:lnTo>
                        <a:lnTo>
                          <a:pt x="647114" y="42203"/>
                        </a:lnTo>
                        <a:lnTo>
                          <a:pt x="492370" y="98474"/>
                        </a:lnTo>
                        <a:lnTo>
                          <a:pt x="407963" y="98474"/>
                        </a:lnTo>
                        <a:lnTo>
                          <a:pt x="337625" y="28135"/>
                        </a:lnTo>
                        <a:lnTo>
                          <a:pt x="267286" y="0"/>
                        </a:lnTo>
                        <a:lnTo>
                          <a:pt x="267286" y="0"/>
                        </a:lnTo>
                        <a:lnTo>
                          <a:pt x="154745" y="70338"/>
                        </a:lnTo>
                        <a:lnTo>
                          <a:pt x="84406" y="84406"/>
                        </a:lnTo>
                        <a:lnTo>
                          <a:pt x="0" y="14067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5" name="Группа 114">
                  <a:extLst>
                    <a:ext uri="{FF2B5EF4-FFF2-40B4-BE49-F238E27FC236}">
                      <a16:creationId xmlns:a16="http://schemas.microsoft.com/office/drawing/2014/main" xmlns="" id="{B0CBFB44-295E-41AF-AD8F-A69F674E90E3}"/>
                    </a:ext>
                  </a:extLst>
                </p:cNvPr>
                <p:cNvGrpSpPr/>
                <p:nvPr/>
              </p:nvGrpSpPr>
              <p:grpSpPr>
                <a:xfrm rot="5400000">
                  <a:off x="5739404" y="2319081"/>
                  <a:ext cx="193832" cy="242766"/>
                  <a:chOff x="7483624" y="2954532"/>
                  <a:chExt cx="193832" cy="242766"/>
                </a:xfrm>
              </p:grpSpPr>
              <p:sp>
                <p:nvSpPr>
                  <p:cNvPr id="123" name="Равнобедренный треугольник 122">
                    <a:extLst>
                      <a:ext uri="{FF2B5EF4-FFF2-40B4-BE49-F238E27FC236}">
                        <a16:creationId xmlns:a16="http://schemas.microsoft.com/office/drawing/2014/main" xmlns="" id="{71D6DFA9-D6AD-4C91-979D-59F2944E85E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10177" y="3027979"/>
                    <a:ext cx="240222" cy="93327"/>
                  </a:xfrm>
                  <a:prstGeom prst="triangl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4" name="Равнобедренный треугольник 123">
                    <a:extLst>
                      <a:ext uri="{FF2B5EF4-FFF2-40B4-BE49-F238E27FC236}">
                        <a16:creationId xmlns:a16="http://schemas.microsoft.com/office/drawing/2014/main" xmlns="" id="{EDA1005B-F71C-4DD2-A280-72A6D776789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510682" y="3030524"/>
                    <a:ext cx="240222" cy="93326"/>
                  </a:xfrm>
                  <a:prstGeom prst="triangl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16" name="Прямоугольник 115">
                  <a:extLst>
                    <a:ext uri="{FF2B5EF4-FFF2-40B4-BE49-F238E27FC236}">
                      <a16:creationId xmlns:a16="http://schemas.microsoft.com/office/drawing/2014/main" xmlns="" id="{1163CFE9-925E-4FF0-A5BE-EDDBE5F9654B}"/>
                    </a:ext>
                  </a:extLst>
                </p:cNvPr>
                <p:cNvSpPr/>
                <p:nvPr/>
              </p:nvSpPr>
              <p:spPr>
                <a:xfrm>
                  <a:off x="5743042" y="2543934"/>
                  <a:ext cx="189946" cy="22111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Прямоугольник 58">
                  <a:extLst>
                    <a:ext uri="{FF2B5EF4-FFF2-40B4-BE49-F238E27FC236}">
                      <a16:creationId xmlns:a16="http://schemas.microsoft.com/office/drawing/2014/main" xmlns="" id="{C2ACABA1-EA4C-4187-822E-E8FD41681DA1}"/>
                    </a:ext>
                  </a:extLst>
                </p:cNvPr>
                <p:cNvSpPr/>
                <p:nvPr/>
              </p:nvSpPr>
              <p:spPr>
                <a:xfrm>
                  <a:off x="5348316" y="4941104"/>
                  <a:ext cx="272972" cy="120479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Прямоугольник 58">
                  <a:extLst>
                    <a:ext uri="{FF2B5EF4-FFF2-40B4-BE49-F238E27FC236}">
                      <a16:creationId xmlns:a16="http://schemas.microsoft.com/office/drawing/2014/main" xmlns="" id="{8BF6F03C-8F84-4E36-8EB6-C480B5994F40}"/>
                    </a:ext>
                  </a:extLst>
                </p:cNvPr>
                <p:cNvSpPr/>
                <p:nvPr/>
              </p:nvSpPr>
              <p:spPr>
                <a:xfrm>
                  <a:off x="5348316" y="5108367"/>
                  <a:ext cx="272972" cy="120479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Прямоугольник 58">
                  <a:extLst>
                    <a:ext uri="{FF2B5EF4-FFF2-40B4-BE49-F238E27FC236}">
                      <a16:creationId xmlns:a16="http://schemas.microsoft.com/office/drawing/2014/main" xmlns="" id="{86EEA2F7-65D7-4BC6-9788-0757F1D099F8}"/>
                    </a:ext>
                  </a:extLst>
                </p:cNvPr>
                <p:cNvSpPr/>
                <p:nvPr/>
              </p:nvSpPr>
              <p:spPr>
                <a:xfrm rot="10800000">
                  <a:off x="6058880" y="4951559"/>
                  <a:ext cx="213573" cy="120478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Прямоугольник 58">
                  <a:extLst>
                    <a:ext uri="{FF2B5EF4-FFF2-40B4-BE49-F238E27FC236}">
                      <a16:creationId xmlns:a16="http://schemas.microsoft.com/office/drawing/2014/main" xmlns="" id="{9770EEE2-A026-4D84-9EA1-3580E1384518}"/>
                    </a:ext>
                  </a:extLst>
                </p:cNvPr>
                <p:cNvSpPr/>
                <p:nvPr/>
              </p:nvSpPr>
              <p:spPr>
                <a:xfrm rot="10800000">
                  <a:off x="6058880" y="5118822"/>
                  <a:ext cx="213573" cy="120478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Прямоугольник: скругленные углы 220">
                  <a:extLst>
                    <a:ext uri="{FF2B5EF4-FFF2-40B4-BE49-F238E27FC236}">
                      <a16:creationId xmlns:a16="http://schemas.microsoft.com/office/drawing/2014/main" xmlns="" id="{895D4AF3-797A-4B89-BA57-068114D5476E}"/>
                    </a:ext>
                  </a:extLst>
                </p:cNvPr>
                <p:cNvSpPr/>
                <p:nvPr/>
              </p:nvSpPr>
              <p:spPr>
                <a:xfrm>
                  <a:off x="5919348" y="4574210"/>
                  <a:ext cx="151316" cy="165084"/>
                </a:xfrm>
                <a:prstGeom prst="round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Прямоугольник: скругленные углы 221">
                  <a:extLst>
                    <a:ext uri="{FF2B5EF4-FFF2-40B4-BE49-F238E27FC236}">
                      <a16:creationId xmlns:a16="http://schemas.microsoft.com/office/drawing/2014/main" xmlns="" id="{43CF5B6B-EA7B-46B4-8526-691BD8A2EEE9}"/>
                    </a:ext>
                  </a:extLst>
                </p:cNvPr>
                <p:cNvSpPr/>
                <p:nvPr/>
              </p:nvSpPr>
              <p:spPr>
                <a:xfrm>
                  <a:off x="5606406" y="4574210"/>
                  <a:ext cx="151316" cy="165084"/>
                </a:xfrm>
                <a:prstGeom prst="round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20223FC5-562E-4ADD-8DDE-66B8933C4479}"/>
                  </a:ext>
                </a:extLst>
              </p:cNvPr>
              <p:cNvGrpSpPr/>
              <p:nvPr/>
            </p:nvGrpSpPr>
            <p:grpSpPr>
              <a:xfrm>
                <a:off x="7007938" y="2070849"/>
                <a:ext cx="1606364" cy="3335280"/>
                <a:chOff x="5073279" y="2343548"/>
                <a:chExt cx="1606364" cy="3335280"/>
              </a:xfrm>
            </p:grpSpPr>
            <p:grpSp>
              <p:nvGrpSpPr>
                <p:cNvPr id="82" name="Группа 81">
                  <a:extLst>
                    <a:ext uri="{FF2B5EF4-FFF2-40B4-BE49-F238E27FC236}">
                      <a16:creationId xmlns:a16="http://schemas.microsoft.com/office/drawing/2014/main" xmlns="" id="{13D733A4-6ADC-4BBE-9883-BEFD8361595C}"/>
                    </a:ext>
                  </a:extLst>
                </p:cNvPr>
                <p:cNvGrpSpPr/>
                <p:nvPr/>
              </p:nvGrpSpPr>
              <p:grpSpPr>
                <a:xfrm>
                  <a:off x="5073279" y="2591120"/>
                  <a:ext cx="1606364" cy="3087708"/>
                  <a:chOff x="1454268" y="2226412"/>
                  <a:chExt cx="1606364" cy="3923793"/>
                </a:xfrm>
              </p:grpSpPr>
              <p:sp>
                <p:nvSpPr>
                  <p:cNvPr id="93" name="Rectangle 166">
                    <a:extLst>
                      <a:ext uri="{FF2B5EF4-FFF2-40B4-BE49-F238E27FC236}">
                        <a16:creationId xmlns:a16="http://schemas.microsoft.com/office/drawing/2014/main" xmlns="" id="{655C0827-D7BD-47BE-A046-98B3402CD0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5885529"/>
                    <a:ext cx="558996" cy="26467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4" name="Rectangle 166">
                    <a:extLst>
                      <a:ext uri="{FF2B5EF4-FFF2-40B4-BE49-F238E27FC236}">
                        <a16:creationId xmlns:a16="http://schemas.microsoft.com/office/drawing/2014/main" xmlns="" id="{83453E9C-B903-4889-B0C4-E6492CED8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3388735"/>
                    <a:ext cx="558996" cy="254057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5" name="Группа 94">
                    <a:extLst>
                      <a:ext uri="{FF2B5EF4-FFF2-40B4-BE49-F238E27FC236}">
                        <a16:creationId xmlns:a16="http://schemas.microsoft.com/office/drawing/2014/main" xmlns="" id="{1A7018A5-FFA8-45F9-9C3B-B9A4622EAA3E}"/>
                      </a:ext>
                    </a:extLst>
                  </p:cNvPr>
                  <p:cNvGrpSpPr/>
                  <p:nvPr/>
                </p:nvGrpSpPr>
                <p:grpSpPr>
                  <a:xfrm>
                    <a:off x="1454268" y="2848650"/>
                    <a:ext cx="1606364" cy="111280"/>
                    <a:chOff x="906102" y="-355117"/>
                    <a:chExt cx="2353959" cy="151070"/>
                  </a:xfrm>
                </p:grpSpPr>
                <p:cxnSp>
                  <p:nvCxnSpPr>
                    <p:cNvPr id="101" name="Прямая соединительная линия 100">
                      <a:extLst>
                        <a:ext uri="{FF2B5EF4-FFF2-40B4-BE49-F238E27FC236}">
                          <a16:creationId xmlns:a16="http://schemas.microsoft.com/office/drawing/2014/main" xmlns="" id="{6BE871D5-CF06-4288-B2E0-215874ADBF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8802" y="-350097"/>
                      <a:ext cx="2341259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>
                      <a:extLst>
                        <a:ext uri="{FF2B5EF4-FFF2-40B4-BE49-F238E27FC236}">
                          <a16:creationId xmlns:a16="http://schemas.microsoft.com/office/drawing/2014/main" xmlns="" id="{1348C2F8-D0D9-44BF-BCAD-48527D5862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061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>
                      <a:extLst>
                        <a:ext uri="{FF2B5EF4-FFF2-40B4-BE49-F238E27FC236}">
                          <a16:creationId xmlns:a16="http://schemas.microsoft.com/office/drawing/2014/main" xmlns="" id="{DF1A9D66-EA54-477F-B8C4-9CCA3B56F0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4014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>
                      <a:extLst>
                        <a:ext uri="{FF2B5EF4-FFF2-40B4-BE49-F238E27FC236}">
                          <a16:creationId xmlns:a16="http://schemas.microsoft.com/office/drawing/2014/main" xmlns="" id="{FF2596D4-80BB-4A20-BF75-D4BCC237AD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665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>
                      <a:extLst>
                        <a:ext uri="{FF2B5EF4-FFF2-40B4-BE49-F238E27FC236}">
                          <a16:creationId xmlns:a16="http://schemas.microsoft.com/office/drawing/2014/main" xmlns="" id="{25ECFBE6-0CC2-4275-963F-C612C6CC4C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7316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>
                      <a:extLst>
                        <a:ext uri="{FF2B5EF4-FFF2-40B4-BE49-F238E27FC236}">
                          <a16:creationId xmlns:a16="http://schemas.microsoft.com/office/drawing/2014/main" xmlns="" id="{BBECBD14-A0BB-40B3-A916-F07B6B779E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947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Прямая соединительная линия 106">
                      <a:extLst>
                        <a:ext uri="{FF2B5EF4-FFF2-40B4-BE49-F238E27FC236}">
                          <a16:creationId xmlns:a16="http://schemas.microsoft.com/office/drawing/2014/main" xmlns="" id="{038B782F-BC18-49FA-B448-28AEE468F7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0598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Прямая соединительная линия 107">
                      <a:extLst>
                        <a:ext uri="{FF2B5EF4-FFF2-40B4-BE49-F238E27FC236}">
                          <a16:creationId xmlns:a16="http://schemas.microsoft.com/office/drawing/2014/main" xmlns="" id="{8E5E605B-DF31-44E4-A73B-335E8B9E15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2249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Прямая соединительная линия 108">
                      <a:extLst>
                        <a:ext uri="{FF2B5EF4-FFF2-40B4-BE49-F238E27FC236}">
                          <a16:creationId xmlns:a16="http://schemas.microsoft.com/office/drawing/2014/main" xmlns="" id="{A54BF92F-E8A9-43EF-A2E9-B617686F11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900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Прямая соединительная линия 109">
                      <a:extLst>
                        <a:ext uri="{FF2B5EF4-FFF2-40B4-BE49-F238E27FC236}">
                          <a16:creationId xmlns:a16="http://schemas.microsoft.com/office/drawing/2014/main" xmlns="" id="{5476AC4A-410A-47C6-A76B-352661265B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551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>
                      <a:extLst>
                        <a:ext uri="{FF2B5EF4-FFF2-40B4-BE49-F238E27FC236}">
                          <a16:creationId xmlns:a16="http://schemas.microsoft.com/office/drawing/2014/main" xmlns="" id="{1ECEF58F-21A5-404F-B8C4-332AEB445C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202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>
                      <a:extLst>
                        <a:ext uri="{FF2B5EF4-FFF2-40B4-BE49-F238E27FC236}">
                          <a16:creationId xmlns:a16="http://schemas.microsoft.com/office/drawing/2014/main" xmlns="" id="{88FB122F-D33A-4949-B6F6-9B6B2AA6C2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885354" y="-355117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>
                      <a:extLst>
                        <a:ext uri="{FF2B5EF4-FFF2-40B4-BE49-F238E27FC236}">
                          <a16:creationId xmlns:a16="http://schemas.microsoft.com/office/drawing/2014/main" xmlns="" id="{B8481A04-B67D-406A-9095-CE77DEC95C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048506" y="-355117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6" name="Rectangle 166">
                    <a:extLst>
                      <a:ext uri="{FF2B5EF4-FFF2-40B4-BE49-F238E27FC236}">
                        <a16:creationId xmlns:a16="http://schemas.microsoft.com/office/drawing/2014/main" xmlns="" id="{6712EFCF-E6FC-4B65-B8E3-21161B20FC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2226412"/>
                    <a:ext cx="558996" cy="11728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Rectangle 236">
                    <a:extLst>
                      <a:ext uri="{FF2B5EF4-FFF2-40B4-BE49-F238E27FC236}">
                        <a16:creationId xmlns:a16="http://schemas.microsoft.com/office/drawing/2014/main" xmlns="" id="{A1C5BF38-3DAD-462D-A8BC-8492F181357C}"/>
                      </a:ext>
                    </a:extLst>
                  </p:cNvPr>
                  <p:cNvSpPr/>
                  <p:nvPr/>
                </p:nvSpPr>
                <p:spPr>
                  <a:xfrm flipH="1">
                    <a:off x="1808286" y="2306573"/>
                    <a:ext cx="637034" cy="3653413"/>
                  </a:xfrm>
                  <a:custGeom>
                    <a:avLst/>
                    <a:gdLst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5163 w 665163"/>
                      <a:gd name="connsiteY2" fmla="*/ 4959763 h 4959763"/>
                      <a:gd name="connsiteX3" fmla="*/ 0 w 665163"/>
                      <a:gd name="connsiteY3" fmla="*/ 4959763 h 4959763"/>
                      <a:gd name="connsiteX4" fmla="*/ 0 w 665163"/>
                      <a:gd name="connsiteY4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5163 w 665163"/>
                      <a:gd name="connsiteY3" fmla="*/ 4959763 h 4959763"/>
                      <a:gd name="connsiteX4" fmla="*/ 0 w 665163"/>
                      <a:gd name="connsiteY4" fmla="*/ 4959763 h 4959763"/>
                      <a:gd name="connsiteX5" fmla="*/ 0 w 665163"/>
                      <a:gd name="connsiteY5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4419 w 665163"/>
                      <a:gd name="connsiteY3" fmla="*/ 471817 h 4959763"/>
                      <a:gd name="connsiteX4" fmla="*/ 665163 w 665163"/>
                      <a:gd name="connsiteY4" fmla="*/ 4959763 h 4959763"/>
                      <a:gd name="connsiteX5" fmla="*/ 0 w 665163"/>
                      <a:gd name="connsiteY5" fmla="*/ 4959763 h 4959763"/>
                      <a:gd name="connsiteX6" fmla="*/ 0 w 665163"/>
                      <a:gd name="connsiteY6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2038 w 665163"/>
                      <a:gd name="connsiteY3" fmla="*/ 255123 h 4959763"/>
                      <a:gd name="connsiteX4" fmla="*/ 664419 w 665163"/>
                      <a:gd name="connsiteY4" fmla="*/ 471817 h 4959763"/>
                      <a:gd name="connsiteX5" fmla="*/ 665163 w 665163"/>
                      <a:gd name="connsiteY5" fmla="*/ 4959763 h 4959763"/>
                      <a:gd name="connsiteX6" fmla="*/ 0 w 665163"/>
                      <a:gd name="connsiteY6" fmla="*/ 4959763 h 4959763"/>
                      <a:gd name="connsiteX7" fmla="*/ 0 w 665163"/>
                      <a:gd name="connsiteY7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2038 w 665163"/>
                      <a:gd name="connsiteY3" fmla="*/ 255123 h 4959763"/>
                      <a:gd name="connsiteX4" fmla="*/ 659656 w 665163"/>
                      <a:gd name="connsiteY4" fmla="*/ 388473 h 4959763"/>
                      <a:gd name="connsiteX5" fmla="*/ 664419 w 665163"/>
                      <a:gd name="connsiteY5" fmla="*/ 471817 h 4959763"/>
                      <a:gd name="connsiteX6" fmla="*/ 665163 w 665163"/>
                      <a:gd name="connsiteY6" fmla="*/ 4959763 h 4959763"/>
                      <a:gd name="connsiteX7" fmla="*/ 0 w 665163"/>
                      <a:gd name="connsiteY7" fmla="*/ 4959763 h 4959763"/>
                      <a:gd name="connsiteX8" fmla="*/ 0 w 665163"/>
                      <a:gd name="connsiteY8" fmla="*/ 0 h 4959763"/>
                      <a:gd name="connsiteX0" fmla="*/ 0 w 850157"/>
                      <a:gd name="connsiteY0" fmla="*/ 0 h 4959763"/>
                      <a:gd name="connsiteX1" fmla="*/ 665163 w 850157"/>
                      <a:gd name="connsiteY1" fmla="*/ 0 h 4959763"/>
                      <a:gd name="connsiteX2" fmla="*/ 664419 w 850157"/>
                      <a:gd name="connsiteY2" fmla="*/ 214642 h 4959763"/>
                      <a:gd name="connsiteX3" fmla="*/ 850157 w 850157"/>
                      <a:gd name="connsiteY3" fmla="*/ 207498 h 4959763"/>
                      <a:gd name="connsiteX4" fmla="*/ 659656 w 850157"/>
                      <a:gd name="connsiteY4" fmla="*/ 388473 h 4959763"/>
                      <a:gd name="connsiteX5" fmla="*/ 664419 w 850157"/>
                      <a:gd name="connsiteY5" fmla="*/ 471817 h 4959763"/>
                      <a:gd name="connsiteX6" fmla="*/ 665163 w 850157"/>
                      <a:gd name="connsiteY6" fmla="*/ 4959763 h 4959763"/>
                      <a:gd name="connsiteX7" fmla="*/ 0 w 850157"/>
                      <a:gd name="connsiteY7" fmla="*/ 4959763 h 4959763"/>
                      <a:gd name="connsiteX8" fmla="*/ 0 w 850157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66032"/>
                      <a:gd name="connsiteY0" fmla="*/ 0 h 4959763"/>
                      <a:gd name="connsiteX1" fmla="*/ 665163 w 866032"/>
                      <a:gd name="connsiteY1" fmla="*/ 0 h 4959763"/>
                      <a:gd name="connsiteX2" fmla="*/ 664419 w 866032"/>
                      <a:gd name="connsiteY2" fmla="*/ 214642 h 4959763"/>
                      <a:gd name="connsiteX3" fmla="*/ 866032 w 866032"/>
                      <a:gd name="connsiteY3" fmla="*/ 207498 h 4959763"/>
                      <a:gd name="connsiteX4" fmla="*/ 857300 w 866032"/>
                      <a:gd name="connsiteY4" fmla="*/ 469435 h 4959763"/>
                      <a:gd name="connsiteX5" fmla="*/ 664419 w 866032"/>
                      <a:gd name="connsiteY5" fmla="*/ 471817 h 4959763"/>
                      <a:gd name="connsiteX6" fmla="*/ 665163 w 866032"/>
                      <a:gd name="connsiteY6" fmla="*/ 4959763 h 4959763"/>
                      <a:gd name="connsiteX7" fmla="*/ 0 w 866032"/>
                      <a:gd name="connsiteY7" fmla="*/ 4959763 h 4959763"/>
                      <a:gd name="connsiteX8" fmla="*/ 0 w 866032"/>
                      <a:gd name="connsiteY8" fmla="*/ 0 h 4959763"/>
                      <a:gd name="connsiteX0" fmla="*/ 0 w 876350"/>
                      <a:gd name="connsiteY0" fmla="*/ 0 h 4959763"/>
                      <a:gd name="connsiteX1" fmla="*/ 665163 w 876350"/>
                      <a:gd name="connsiteY1" fmla="*/ 0 h 4959763"/>
                      <a:gd name="connsiteX2" fmla="*/ 664419 w 876350"/>
                      <a:gd name="connsiteY2" fmla="*/ 214642 h 4959763"/>
                      <a:gd name="connsiteX3" fmla="*/ 866032 w 876350"/>
                      <a:gd name="connsiteY3" fmla="*/ 207498 h 4959763"/>
                      <a:gd name="connsiteX4" fmla="*/ 876350 w 876350"/>
                      <a:gd name="connsiteY4" fmla="*/ 475785 h 4959763"/>
                      <a:gd name="connsiteX5" fmla="*/ 664419 w 876350"/>
                      <a:gd name="connsiteY5" fmla="*/ 471817 h 4959763"/>
                      <a:gd name="connsiteX6" fmla="*/ 665163 w 876350"/>
                      <a:gd name="connsiteY6" fmla="*/ 4959763 h 4959763"/>
                      <a:gd name="connsiteX7" fmla="*/ 0 w 876350"/>
                      <a:gd name="connsiteY7" fmla="*/ 4959763 h 4959763"/>
                      <a:gd name="connsiteX8" fmla="*/ 0 w 876350"/>
                      <a:gd name="connsiteY8" fmla="*/ 0 h 4959763"/>
                      <a:gd name="connsiteX0" fmla="*/ 0 w 876350"/>
                      <a:gd name="connsiteY0" fmla="*/ 0 h 4959763"/>
                      <a:gd name="connsiteX1" fmla="*/ 665163 w 876350"/>
                      <a:gd name="connsiteY1" fmla="*/ 0 h 4959763"/>
                      <a:gd name="connsiteX2" fmla="*/ 664419 w 876350"/>
                      <a:gd name="connsiteY2" fmla="*/ 214642 h 4959763"/>
                      <a:gd name="connsiteX3" fmla="*/ 866032 w 876350"/>
                      <a:gd name="connsiteY3" fmla="*/ 207498 h 4959763"/>
                      <a:gd name="connsiteX4" fmla="*/ 876350 w 876350"/>
                      <a:gd name="connsiteY4" fmla="*/ 475785 h 4959763"/>
                      <a:gd name="connsiteX5" fmla="*/ 664419 w 876350"/>
                      <a:gd name="connsiteY5" fmla="*/ 471817 h 4959763"/>
                      <a:gd name="connsiteX6" fmla="*/ 665163 w 876350"/>
                      <a:gd name="connsiteY6" fmla="*/ 4959763 h 4959763"/>
                      <a:gd name="connsiteX7" fmla="*/ 0 w 876350"/>
                      <a:gd name="connsiteY7" fmla="*/ 4959763 h 4959763"/>
                      <a:gd name="connsiteX8" fmla="*/ 0 w 876350"/>
                      <a:gd name="connsiteY8" fmla="*/ 0 h 4959763"/>
                      <a:gd name="connsiteX0" fmla="*/ 0 w 866825"/>
                      <a:gd name="connsiteY0" fmla="*/ 0 h 4959763"/>
                      <a:gd name="connsiteX1" fmla="*/ 665163 w 866825"/>
                      <a:gd name="connsiteY1" fmla="*/ 0 h 4959763"/>
                      <a:gd name="connsiteX2" fmla="*/ 664419 w 866825"/>
                      <a:gd name="connsiteY2" fmla="*/ 214642 h 4959763"/>
                      <a:gd name="connsiteX3" fmla="*/ 866032 w 866825"/>
                      <a:gd name="connsiteY3" fmla="*/ 207498 h 4959763"/>
                      <a:gd name="connsiteX4" fmla="*/ 866825 w 866825"/>
                      <a:gd name="connsiteY4" fmla="*/ 469435 h 4959763"/>
                      <a:gd name="connsiteX5" fmla="*/ 664419 w 866825"/>
                      <a:gd name="connsiteY5" fmla="*/ 471817 h 4959763"/>
                      <a:gd name="connsiteX6" fmla="*/ 665163 w 866825"/>
                      <a:gd name="connsiteY6" fmla="*/ 4959763 h 4959763"/>
                      <a:gd name="connsiteX7" fmla="*/ 0 w 866825"/>
                      <a:gd name="connsiteY7" fmla="*/ 4959763 h 4959763"/>
                      <a:gd name="connsiteX8" fmla="*/ 0 w 866825"/>
                      <a:gd name="connsiteY8" fmla="*/ 0 h 4959763"/>
                      <a:gd name="connsiteX0" fmla="*/ 0 w 929532"/>
                      <a:gd name="connsiteY0" fmla="*/ 0 h 4959763"/>
                      <a:gd name="connsiteX1" fmla="*/ 665163 w 929532"/>
                      <a:gd name="connsiteY1" fmla="*/ 0 h 4959763"/>
                      <a:gd name="connsiteX2" fmla="*/ 664419 w 929532"/>
                      <a:gd name="connsiteY2" fmla="*/ 214642 h 4959763"/>
                      <a:gd name="connsiteX3" fmla="*/ 929532 w 929532"/>
                      <a:gd name="connsiteY3" fmla="*/ 207498 h 4959763"/>
                      <a:gd name="connsiteX4" fmla="*/ 866825 w 929532"/>
                      <a:gd name="connsiteY4" fmla="*/ 469435 h 4959763"/>
                      <a:gd name="connsiteX5" fmla="*/ 664419 w 929532"/>
                      <a:gd name="connsiteY5" fmla="*/ 471817 h 4959763"/>
                      <a:gd name="connsiteX6" fmla="*/ 665163 w 929532"/>
                      <a:gd name="connsiteY6" fmla="*/ 4959763 h 4959763"/>
                      <a:gd name="connsiteX7" fmla="*/ 0 w 929532"/>
                      <a:gd name="connsiteY7" fmla="*/ 4959763 h 4959763"/>
                      <a:gd name="connsiteX8" fmla="*/ 0 w 929532"/>
                      <a:gd name="connsiteY8" fmla="*/ 0 h 4959763"/>
                      <a:gd name="connsiteX0" fmla="*/ 0 w 929532"/>
                      <a:gd name="connsiteY0" fmla="*/ 0 h 4959763"/>
                      <a:gd name="connsiteX1" fmla="*/ 665163 w 929532"/>
                      <a:gd name="connsiteY1" fmla="*/ 0 h 4959763"/>
                      <a:gd name="connsiteX2" fmla="*/ 664419 w 929532"/>
                      <a:gd name="connsiteY2" fmla="*/ 214642 h 4959763"/>
                      <a:gd name="connsiteX3" fmla="*/ 929532 w 929532"/>
                      <a:gd name="connsiteY3" fmla="*/ 207498 h 4959763"/>
                      <a:gd name="connsiteX4" fmla="*/ 923975 w 929532"/>
                      <a:gd name="connsiteY4" fmla="*/ 472610 h 4959763"/>
                      <a:gd name="connsiteX5" fmla="*/ 664419 w 929532"/>
                      <a:gd name="connsiteY5" fmla="*/ 471817 h 4959763"/>
                      <a:gd name="connsiteX6" fmla="*/ 665163 w 929532"/>
                      <a:gd name="connsiteY6" fmla="*/ 4959763 h 4959763"/>
                      <a:gd name="connsiteX7" fmla="*/ 0 w 929532"/>
                      <a:gd name="connsiteY7" fmla="*/ 4959763 h 4959763"/>
                      <a:gd name="connsiteX8" fmla="*/ 0 w 929532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32707 w 933500"/>
                      <a:gd name="connsiteY3" fmla="*/ 217023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500" h="4959763">
                        <a:moveTo>
                          <a:pt x="0" y="0"/>
                        </a:moveTo>
                        <a:lnTo>
                          <a:pt x="665163" y="0"/>
                        </a:lnTo>
                        <a:lnTo>
                          <a:pt x="664419" y="214642"/>
                        </a:lnTo>
                        <a:lnTo>
                          <a:pt x="932707" y="217023"/>
                        </a:lnTo>
                        <a:cubicBezTo>
                          <a:pt x="931913" y="245995"/>
                          <a:pt x="933103" y="471419"/>
                          <a:pt x="933500" y="472610"/>
                        </a:cubicBezTo>
                        <a:cubicBezTo>
                          <a:pt x="931516" y="473801"/>
                          <a:pt x="676201" y="475110"/>
                          <a:pt x="664419" y="471817"/>
                        </a:cubicBezTo>
                        <a:lnTo>
                          <a:pt x="665163" y="4959763"/>
                        </a:lnTo>
                        <a:lnTo>
                          <a:pt x="0" y="4959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0" scaled="0"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" name="Flowchart: Delay 177">
                    <a:extLst>
                      <a:ext uri="{FF2B5EF4-FFF2-40B4-BE49-F238E27FC236}">
                        <a16:creationId xmlns:a16="http://schemas.microsoft.com/office/drawing/2014/main" xmlns="" id="{074EBCC0-3891-4AEA-A22D-AB6CE28AAB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67490" y="5775941"/>
                    <a:ext cx="101805" cy="454997"/>
                  </a:xfrm>
                  <a:prstGeom prst="flowChartDelay">
                    <a:avLst/>
                  </a:prstGeom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" name="Rectangle 9">
                    <a:extLst>
                      <a:ext uri="{FF2B5EF4-FFF2-40B4-BE49-F238E27FC236}">
                        <a16:creationId xmlns:a16="http://schemas.microsoft.com/office/drawing/2014/main" xmlns="" id="{CE631506-296E-4564-B1EE-54AF37B0C9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0003" y="5238507"/>
                    <a:ext cx="1030" cy="926"/>
                  </a:xfrm>
                  <a:prstGeom prst="rect">
                    <a:avLst/>
                  </a:prstGeom>
                  <a:solidFill>
                    <a:srgbClr val="CDCCCB"/>
                  </a:solidFill>
                  <a:ln w="0">
                    <a:solidFill>
                      <a:srgbClr val="CDCCCB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Полилиния 90">
                    <a:extLst>
                      <a:ext uri="{FF2B5EF4-FFF2-40B4-BE49-F238E27FC236}">
                        <a16:creationId xmlns:a16="http://schemas.microsoft.com/office/drawing/2014/main" xmlns="" id="{B8BB517D-AF11-4004-ABEF-70C598434E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93318" y="2728643"/>
                    <a:ext cx="447982" cy="3210090"/>
                  </a:xfrm>
                  <a:custGeom>
                    <a:avLst/>
                    <a:gdLst>
                      <a:gd name="connsiteX0" fmla="*/ 0 w 1012874"/>
                      <a:gd name="connsiteY0" fmla="*/ 14067 h 4557932"/>
                      <a:gd name="connsiteX1" fmla="*/ 0 w 1012874"/>
                      <a:gd name="connsiteY1" fmla="*/ 4557932 h 4557932"/>
                      <a:gd name="connsiteX2" fmla="*/ 1012874 w 1012874"/>
                      <a:gd name="connsiteY2" fmla="*/ 4557932 h 4557932"/>
                      <a:gd name="connsiteX3" fmla="*/ 1012874 w 1012874"/>
                      <a:gd name="connsiteY3" fmla="*/ 42203 h 4557932"/>
                      <a:gd name="connsiteX4" fmla="*/ 829994 w 1012874"/>
                      <a:gd name="connsiteY4" fmla="*/ 0 h 4557932"/>
                      <a:gd name="connsiteX5" fmla="*/ 647114 w 1012874"/>
                      <a:gd name="connsiteY5" fmla="*/ 42203 h 4557932"/>
                      <a:gd name="connsiteX6" fmla="*/ 492370 w 1012874"/>
                      <a:gd name="connsiteY6" fmla="*/ 98474 h 4557932"/>
                      <a:gd name="connsiteX7" fmla="*/ 407963 w 1012874"/>
                      <a:gd name="connsiteY7" fmla="*/ 98474 h 4557932"/>
                      <a:gd name="connsiteX8" fmla="*/ 337625 w 1012874"/>
                      <a:gd name="connsiteY8" fmla="*/ 28135 h 4557932"/>
                      <a:gd name="connsiteX9" fmla="*/ 267286 w 1012874"/>
                      <a:gd name="connsiteY9" fmla="*/ 0 h 4557932"/>
                      <a:gd name="connsiteX10" fmla="*/ 267286 w 1012874"/>
                      <a:gd name="connsiteY10" fmla="*/ 0 h 4557932"/>
                      <a:gd name="connsiteX11" fmla="*/ 154745 w 1012874"/>
                      <a:gd name="connsiteY11" fmla="*/ 70338 h 4557932"/>
                      <a:gd name="connsiteX12" fmla="*/ 84406 w 1012874"/>
                      <a:gd name="connsiteY12" fmla="*/ 84406 h 4557932"/>
                      <a:gd name="connsiteX13" fmla="*/ 0 w 1012874"/>
                      <a:gd name="connsiteY13" fmla="*/ 14067 h 455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2874" h="4557932">
                        <a:moveTo>
                          <a:pt x="0" y="14067"/>
                        </a:moveTo>
                        <a:lnTo>
                          <a:pt x="0" y="4557932"/>
                        </a:lnTo>
                        <a:lnTo>
                          <a:pt x="1012874" y="4557932"/>
                        </a:lnTo>
                        <a:lnTo>
                          <a:pt x="1012874" y="42203"/>
                        </a:lnTo>
                        <a:lnTo>
                          <a:pt x="829994" y="0"/>
                        </a:lnTo>
                        <a:lnTo>
                          <a:pt x="647114" y="42203"/>
                        </a:lnTo>
                        <a:lnTo>
                          <a:pt x="492370" y="98474"/>
                        </a:lnTo>
                        <a:lnTo>
                          <a:pt x="407963" y="98474"/>
                        </a:lnTo>
                        <a:lnTo>
                          <a:pt x="337625" y="28135"/>
                        </a:lnTo>
                        <a:lnTo>
                          <a:pt x="267286" y="0"/>
                        </a:lnTo>
                        <a:lnTo>
                          <a:pt x="267286" y="0"/>
                        </a:lnTo>
                        <a:lnTo>
                          <a:pt x="154745" y="70338"/>
                        </a:lnTo>
                        <a:lnTo>
                          <a:pt x="84406" y="84406"/>
                        </a:lnTo>
                        <a:lnTo>
                          <a:pt x="0" y="14067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83" name="Группа 82">
                  <a:extLst>
                    <a:ext uri="{FF2B5EF4-FFF2-40B4-BE49-F238E27FC236}">
                      <a16:creationId xmlns:a16="http://schemas.microsoft.com/office/drawing/2014/main" xmlns="" id="{C587A7DF-B414-4EEB-AFC6-256D2C4A2DC6}"/>
                    </a:ext>
                  </a:extLst>
                </p:cNvPr>
                <p:cNvGrpSpPr/>
                <p:nvPr/>
              </p:nvGrpSpPr>
              <p:grpSpPr>
                <a:xfrm rot="5400000">
                  <a:off x="5739404" y="2319081"/>
                  <a:ext cx="193832" cy="242766"/>
                  <a:chOff x="7483624" y="2954532"/>
                  <a:chExt cx="193832" cy="242766"/>
                </a:xfrm>
              </p:grpSpPr>
              <p:sp>
                <p:nvSpPr>
                  <p:cNvPr id="91" name="Равнобедренный треугольник 90">
                    <a:extLst>
                      <a:ext uri="{FF2B5EF4-FFF2-40B4-BE49-F238E27FC236}">
                        <a16:creationId xmlns:a16="http://schemas.microsoft.com/office/drawing/2014/main" xmlns="" id="{8AFB1809-312D-4C70-B33A-0D50CFBA9B3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10177" y="3027979"/>
                    <a:ext cx="240222" cy="93327"/>
                  </a:xfrm>
                  <a:prstGeom prst="triangl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Равнобедренный треугольник 91">
                    <a:extLst>
                      <a:ext uri="{FF2B5EF4-FFF2-40B4-BE49-F238E27FC236}">
                        <a16:creationId xmlns:a16="http://schemas.microsoft.com/office/drawing/2014/main" xmlns="" id="{955AFAD4-9557-4E1D-8AB4-4FEF94F0EFB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510682" y="3030524"/>
                    <a:ext cx="240222" cy="93326"/>
                  </a:xfrm>
                  <a:prstGeom prst="triangl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4" name="Прямоугольник 83">
                  <a:extLst>
                    <a:ext uri="{FF2B5EF4-FFF2-40B4-BE49-F238E27FC236}">
                      <a16:creationId xmlns:a16="http://schemas.microsoft.com/office/drawing/2014/main" xmlns="" id="{785C6223-FD90-418A-9EEC-E4EDCE6397FD}"/>
                    </a:ext>
                  </a:extLst>
                </p:cNvPr>
                <p:cNvSpPr/>
                <p:nvPr/>
              </p:nvSpPr>
              <p:spPr>
                <a:xfrm>
                  <a:off x="5743042" y="2543934"/>
                  <a:ext cx="189946" cy="22111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Прямоугольник 58">
                  <a:extLst>
                    <a:ext uri="{FF2B5EF4-FFF2-40B4-BE49-F238E27FC236}">
                      <a16:creationId xmlns:a16="http://schemas.microsoft.com/office/drawing/2014/main" xmlns="" id="{BBA59D2A-770C-449B-83B4-112B586BE1F6}"/>
                    </a:ext>
                  </a:extLst>
                </p:cNvPr>
                <p:cNvSpPr/>
                <p:nvPr/>
              </p:nvSpPr>
              <p:spPr>
                <a:xfrm>
                  <a:off x="5420964" y="4979589"/>
                  <a:ext cx="200324" cy="81994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Прямоугольник 58">
                  <a:extLst>
                    <a:ext uri="{FF2B5EF4-FFF2-40B4-BE49-F238E27FC236}">
                      <a16:creationId xmlns:a16="http://schemas.microsoft.com/office/drawing/2014/main" xmlns="" id="{264C3021-688B-40DA-A695-E19961E6B623}"/>
                    </a:ext>
                  </a:extLst>
                </p:cNvPr>
                <p:cNvSpPr/>
                <p:nvPr/>
              </p:nvSpPr>
              <p:spPr>
                <a:xfrm>
                  <a:off x="5420964" y="5146852"/>
                  <a:ext cx="200324" cy="81994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Прямоугольник 58">
                  <a:extLst>
                    <a:ext uri="{FF2B5EF4-FFF2-40B4-BE49-F238E27FC236}">
                      <a16:creationId xmlns:a16="http://schemas.microsoft.com/office/drawing/2014/main" xmlns="" id="{552763A4-88E4-4DA3-BBD6-B205EA784914}"/>
                    </a:ext>
                  </a:extLst>
                </p:cNvPr>
                <p:cNvSpPr/>
                <p:nvPr/>
              </p:nvSpPr>
              <p:spPr>
                <a:xfrm rot="10800000">
                  <a:off x="6058881" y="4979589"/>
                  <a:ext cx="253402" cy="92448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Прямоугольник 58">
                  <a:extLst>
                    <a:ext uri="{FF2B5EF4-FFF2-40B4-BE49-F238E27FC236}">
                      <a16:creationId xmlns:a16="http://schemas.microsoft.com/office/drawing/2014/main" xmlns="" id="{4DE372E9-7183-433B-B669-13C88E1EC39C}"/>
                    </a:ext>
                  </a:extLst>
                </p:cNvPr>
                <p:cNvSpPr/>
                <p:nvPr/>
              </p:nvSpPr>
              <p:spPr>
                <a:xfrm rot="10800000">
                  <a:off x="6058881" y="5146852"/>
                  <a:ext cx="253402" cy="92448"/>
                </a:xfrm>
                <a:custGeom>
                  <a:avLst/>
                  <a:gdLst>
                    <a:gd name="connsiteX0" fmla="*/ 0 w 1295400"/>
                    <a:gd name="connsiteY0" fmla="*/ 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0 h 753859"/>
                    <a:gd name="connsiteX0" fmla="*/ 0 w 1295400"/>
                    <a:gd name="connsiteY0" fmla="*/ 381000 h 753859"/>
                    <a:gd name="connsiteX1" fmla="*/ 1295400 w 1295400"/>
                    <a:gd name="connsiteY1" fmla="*/ 0 h 753859"/>
                    <a:gd name="connsiteX2" fmla="*/ 1295400 w 1295400"/>
                    <a:gd name="connsiteY2" fmla="*/ 753859 h 753859"/>
                    <a:gd name="connsiteX3" fmla="*/ 0 w 1295400"/>
                    <a:gd name="connsiteY3" fmla="*/ 753859 h 753859"/>
                    <a:gd name="connsiteX4" fmla="*/ 0 w 1295400"/>
                    <a:gd name="connsiteY4" fmla="*/ 381000 h 753859"/>
                    <a:gd name="connsiteX0" fmla="*/ 25400 w 1320800"/>
                    <a:gd name="connsiteY0" fmla="*/ 38100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25400 w 1320800"/>
                    <a:gd name="connsiteY4" fmla="*/ 381000 h 753859"/>
                    <a:gd name="connsiteX0" fmla="*/ 127000 w 1320800"/>
                    <a:gd name="connsiteY0" fmla="*/ 329490 h 753859"/>
                    <a:gd name="connsiteX1" fmla="*/ 1320800 w 1320800"/>
                    <a:gd name="connsiteY1" fmla="*/ 0 h 753859"/>
                    <a:gd name="connsiteX2" fmla="*/ 1320800 w 1320800"/>
                    <a:gd name="connsiteY2" fmla="*/ 753859 h 753859"/>
                    <a:gd name="connsiteX3" fmla="*/ 0 w 1320800"/>
                    <a:gd name="connsiteY3" fmla="*/ 347459 h 753859"/>
                    <a:gd name="connsiteX4" fmla="*/ 127000 w 132080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  <a:gd name="connsiteX0" fmla="*/ 247650 w 1441450"/>
                    <a:gd name="connsiteY0" fmla="*/ 329490 h 753859"/>
                    <a:gd name="connsiteX1" fmla="*/ 1441450 w 1441450"/>
                    <a:gd name="connsiteY1" fmla="*/ 0 h 753859"/>
                    <a:gd name="connsiteX2" fmla="*/ 1441450 w 1441450"/>
                    <a:gd name="connsiteY2" fmla="*/ 753859 h 753859"/>
                    <a:gd name="connsiteX3" fmla="*/ 0 w 1441450"/>
                    <a:gd name="connsiteY3" fmla="*/ 379653 h 753859"/>
                    <a:gd name="connsiteX4" fmla="*/ 247650 w 1441450"/>
                    <a:gd name="connsiteY4" fmla="*/ 329490 h 7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450" h="753859">
                      <a:moveTo>
                        <a:pt x="247650" y="329490"/>
                      </a:moveTo>
                      <a:lnTo>
                        <a:pt x="1441450" y="0"/>
                      </a:lnTo>
                      <a:lnTo>
                        <a:pt x="1441450" y="753859"/>
                      </a:lnTo>
                      <a:cubicBezTo>
                        <a:pt x="960967" y="629124"/>
                        <a:pt x="1115483" y="600970"/>
                        <a:pt x="0" y="379653"/>
                      </a:cubicBezTo>
                      <a:lnTo>
                        <a:pt x="247650" y="3294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Прямоугольник: скругленные углы 231">
                  <a:extLst>
                    <a:ext uri="{FF2B5EF4-FFF2-40B4-BE49-F238E27FC236}">
                      <a16:creationId xmlns:a16="http://schemas.microsoft.com/office/drawing/2014/main" xmlns="" id="{B0016821-F780-4A4B-B252-7D79AB4865EE}"/>
                    </a:ext>
                  </a:extLst>
                </p:cNvPr>
                <p:cNvSpPr/>
                <p:nvPr/>
              </p:nvSpPr>
              <p:spPr>
                <a:xfrm>
                  <a:off x="5919348" y="4574210"/>
                  <a:ext cx="151316" cy="165084"/>
                </a:xfrm>
                <a:prstGeom prst="round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Прямоугольник: скругленные углы 232">
                  <a:extLst>
                    <a:ext uri="{FF2B5EF4-FFF2-40B4-BE49-F238E27FC236}">
                      <a16:creationId xmlns:a16="http://schemas.microsoft.com/office/drawing/2014/main" xmlns="" id="{40FC91B4-BCFF-4CCD-A7F7-C08EF8ECB23A}"/>
                    </a:ext>
                  </a:extLst>
                </p:cNvPr>
                <p:cNvSpPr/>
                <p:nvPr/>
              </p:nvSpPr>
              <p:spPr>
                <a:xfrm>
                  <a:off x="5606406" y="4574210"/>
                  <a:ext cx="151316" cy="165084"/>
                </a:xfrm>
                <a:prstGeom prst="round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Стрелка углом 114">
                <a:extLst>
                  <a:ext uri="{FF2B5EF4-FFF2-40B4-BE49-F238E27FC236}">
                    <a16:creationId xmlns:a16="http://schemas.microsoft.com/office/drawing/2014/main" xmlns="" id="{05430F40-4C97-48B3-AE4C-DC5271D46F71}"/>
                  </a:ext>
                </a:extLst>
              </p:cNvPr>
              <p:cNvSpPr/>
              <p:nvPr/>
            </p:nvSpPr>
            <p:spPr>
              <a:xfrm rot="16200000" flipH="1" flipV="1">
                <a:off x="6412066" y="1585900"/>
                <a:ext cx="187078" cy="224774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Стрелка углом 114">
                <a:extLst>
                  <a:ext uri="{FF2B5EF4-FFF2-40B4-BE49-F238E27FC236}">
                    <a16:creationId xmlns:a16="http://schemas.microsoft.com/office/drawing/2014/main" xmlns="" id="{85AF5DEE-A211-4498-BF48-9333816F9ACA}"/>
                  </a:ext>
                </a:extLst>
              </p:cNvPr>
              <p:cNvSpPr/>
              <p:nvPr/>
            </p:nvSpPr>
            <p:spPr>
              <a:xfrm rot="5626466" flipV="1">
                <a:off x="7749100" y="1600265"/>
                <a:ext cx="207023" cy="195763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Стрелка вверх 120">
                <a:extLst>
                  <a:ext uri="{FF2B5EF4-FFF2-40B4-BE49-F238E27FC236}">
                    <a16:creationId xmlns:a16="http://schemas.microsoft.com/office/drawing/2014/main" xmlns="" id="{4D862657-C7D1-4D3E-BF26-A0FFD21C28A8}"/>
                  </a:ext>
                </a:extLst>
              </p:cNvPr>
              <p:cNvSpPr/>
              <p:nvPr/>
            </p:nvSpPr>
            <p:spPr>
              <a:xfrm rot="10800000">
                <a:off x="6481114" y="2935540"/>
                <a:ext cx="93327" cy="398899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Стрелка вверх 120">
                <a:extLst>
                  <a:ext uri="{FF2B5EF4-FFF2-40B4-BE49-F238E27FC236}">
                    <a16:creationId xmlns:a16="http://schemas.microsoft.com/office/drawing/2014/main" xmlns="" id="{9C311366-A85C-41BA-A20F-0A8E60373627}"/>
                  </a:ext>
                </a:extLst>
              </p:cNvPr>
              <p:cNvSpPr/>
              <p:nvPr/>
            </p:nvSpPr>
            <p:spPr>
              <a:xfrm rot="10800000">
                <a:off x="7726345" y="2678508"/>
                <a:ext cx="93327" cy="398899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Стрелка углом 114">
                <a:extLst>
                  <a:ext uri="{FF2B5EF4-FFF2-40B4-BE49-F238E27FC236}">
                    <a16:creationId xmlns:a16="http://schemas.microsoft.com/office/drawing/2014/main" xmlns="" id="{6F13AD04-F8FF-4A58-A61D-AD82C89B816F}"/>
                  </a:ext>
                </a:extLst>
              </p:cNvPr>
              <p:cNvSpPr/>
              <p:nvPr/>
            </p:nvSpPr>
            <p:spPr>
              <a:xfrm flipH="1" flipV="1">
                <a:off x="6326680" y="4482116"/>
                <a:ext cx="187078" cy="224774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Стрелка углом 114">
                <a:extLst>
                  <a:ext uri="{FF2B5EF4-FFF2-40B4-BE49-F238E27FC236}">
                    <a16:creationId xmlns:a16="http://schemas.microsoft.com/office/drawing/2014/main" xmlns="" id="{63EB6396-93DA-450B-98F0-06E8E90665F3}"/>
                  </a:ext>
                </a:extLst>
              </p:cNvPr>
              <p:cNvSpPr/>
              <p:nvPr/>
            </p:nvSpPr>
            <p:spPr>
              <a:xfrm flipV="1">
                <a:off x="6537769" y="4559708"/>
                <a:ext cx="187540" cy="224774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Стрелка углом 114">
                <a:extLst>
                  <a:ext uri="{FF2B5EF4-FFF2-40B4-BE49-F238E27FC236}">
                    <a16:creationId xmlns:a16="http://schemas.microsoft.com/office/drawing/2014/main" xmlns="" id="{2F118DCF-7D0E-488A-ABD9-687AB32BD6EE}"/>
                  </a:ext>
                </a:extLst>
              </p:cNvPr>
              <p:cNvSpPr/>
              <p:nvPr/>
            </p:nvSpPr>
            <p:spPr>
              <a:xfrm flipH="1" flipV="1">
                <a:off x="7571267" y="4520727"/>
                <a:ext cx="187078" cy="224774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Стрелка углом 114">
                <a:extLst>
                  <a:ext uri="{FF2B5EF4-FFF2-40B4-BE49-F238E27FC236}">
                    <a16:creationId xmlns:a16="http://schemas.microsoft.com/office/drawing/2014/main" xmlns="" id="{79F900EC-7D72-4A81-9488-352D28532056}"/>
                  </a:ext>
                </a:extLst>
              </p:cNvPr>
              <p:cNvSpPr/>
              <p:nvPr/>
            </p:nvSpPr>
            <p:spPr>
              <a:xfrm flipV="1">
                <a:off x="7782356" y="4598319"/>
                <a:ext cx="187540" cy="224774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AD9D312-A0CF-47A0-8D90-1EBAB9094A5A}"/>
                  </a:ext>
                </a:extLst>
              </p:cNvPr>
              <p:cNvSpPr txBox="1"/>
              <p:nvPr/>
            </p:nvSpPr>
            <p:spPr>
              <a:xfrm>
                <a:off x="5923236" y="6037398"/>
                <a:ext cx="3676705" cy="648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Нагнетательные скважины на месторождении</a:t>
                </a:r>
              </a:p>
            </p:txBody>
          </p:sp>
          <p:cxnSp>
            <p:nvCxnSpPr>
              <p:cNvPr id="22" name="Прямая со стрелкой 21">
                <a:extLst>
                  <a:ext uri="{FF2B5EF4-FFF2-40B4-BE49-F238E27FC236}">
                    <a16:creationId xmlns:a16="http://schemas.microsoft.com/office/drawing/2014/main" xmlns="" id="{3273D30D-617E-4DD8-A577-4BAAAD6BA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06854" y="5542606"/>
                <a:ext cx="294578" cy="4367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xmlns="" id="{ECC60E54-993D-4BFF-930A-CFCAE06A80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8241" y="5442697"/>
                <a:ext cx="165564" cy="5291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FA5E95C-EF61-4BA6-B71C-200753A47452}"/>
                  </a:ext>
                </a:extLst>
              </p:cNvPr>
              <p:cNvSpPr txBox="1"/>
              <p:nvPr/>
            </p:nvSpPr>
            <p:spPr>
              <a:xfrm>
                <a:off x="8138466" y="4333295"/>
                <a:ext cx="1380455" cy="212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050" dirty="0">
                    <a:solidFill>
                      <a:prstClr val="black"/>
                    </a:solidFill>
                  </a:rPr>
                  <a:t>Пласт закачки</a:t>
                </a:r>
              </a:p>
            </p:txBody>
          </p: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xmlns="" id="{DB95C96D-FDC9-4516-8355-2E219DCDC8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36502" y="4471607"/>
                <a:ext cx="263557" cy="2213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xmlns="" id="{25F28DF2-E1DA-42BB-8B5F-01163DFAB8DA}"/>
                  </a:ext>
                </a:extLst>
              </p:cNvPr>
              <p:cNvGrpSpPr/>
              <p:nvPr/>
            </p:nvGrpSpPr>
            <p:grpSpPr>
              <a:xfrm>
                <a:off x="70127" y="742331"/>
                <a:ext cx="13293556" cy="5713918"/>
                <a:chOff x="120927" y="729631"/>
                <a:chExt cx="13293556" cy="5713918"/>
              </a:xfrm>
            </p:grpSpPr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xmlns="" id="{EE5CB1A1-1212-4E3A-B057-1A9B5129B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495" y="1863364"/>
                  <a:ext cx="756121" cy="4580185"/>
                </a:xfrm>
                <a:custGeom>
                  <a:avLst/>
                  <a:gdLst>
                    <a:gd name="T0" fmla="*/ 1098 w 1098"/>
                    <a:gd name="T1" fmla="*/ 4310 h 4310"/>
                    <a:gd name="T2" fmla="*/ 0 w 1098"/>
                    <a:gd name="T3" fmla="*/ 4310 h 4310"/>
                    <a:gd name="T4" fmla="*/ 0 w 1098"/>
                    <a:gd name="T5" fmla="*/ 547 h 4310"/>
                    <a:gd name="T6" fmla="*/ 4 w 1098"/>
                    <a:gd name="T7" fmla="*/ 484 h 4310"/>
                    <a:gd name="T8" fmla="*/ 15 w 1098"/>
                    <a:gd name="T9" fmla="*/ 421 h 4310"/>
                    <a:gd name="T10" fmla="*/ 33 w 1098"/>
                    <a:gd name="T11" fmla="*/ 362 h 4310"/>
                    <a:gd name="T12" fmla="*/ 57 w 1098"/>
                    <a:gd name="T13" fmla="*/ 306 h 4310"/>
                    <a:gd name="T14" fmla="*/ 85 w 1098"/>
                    <a:gd name="T15" fmla="*/ 254 h 4310"/>
                    <a:gd name="T16" fmla="*/ 121 w 1098"/>
                    <a:gd name="T17" fmla="*/ 205 h 4310"/>
                    <a:gd name="T18" fmla="*/ 161 w 1098"/>
                    <a:gd name="T19" fmla="*/ 159 h 4310"/>
                    <a:gd name="T20" fmla="*/ 206 w 1098"/>
                    <a:gd name="T21" fmla="*/ 120 h 4310"/>
                    <a:gd name="T22" fmla="*/ 254 w 1098"/>
                    <a:gd name="T23" fmla="*/ 85 h 4310"/>
                    <a:gd name="T24" fmla="*/ 308 w 1098"/>
                    <a:gd name="T25" fmla="*/ 55 h 4310"/>
                    <a:gd name="T26" fmla="*/ 364 w 1098"/>
                    <a:gd name="T27" fmla="*/ 31 h 4310"/>
                    <a:gd name="T28" fmla="*/ 423 w 1098"/>
                    <a:gd name="T29" fmla="*/ 14 h 4310"/>
                    <a:gd name="T30" fmla="*/ 485 w 1098"/>
                    <a:gd name="T31" fmla="*/ 2 h 4310"/>
                    <a:gd name="T32" fmla="*/ 548 w 1098"/>
                    <a:gd name="T33" fmla="*/ 0 h 4310"/>
                    <a:gd name="T34" fmla="*/ 613 w 1098"/>
                    <a:gd name="T35" fmla="*/ 2 h 4310"/>
                    <a:gd name="T36" fmla="*/ 675 w 1098"/>
                    <a:gd name="T37" fmla="*/ 14 h 4310"/>
                    <a:gd name="T38" fmla="*/ 734 w 1098"/>
                    <a:gd name="T39" fmla="*/ 31 h 4310"/>
                    <a:gd name="T40" fmla="*/ 790 w 1098"/>
                    <a:gd name="T41" fmla="*/ 55 h 4310"/>
                    <a:gd name="T42" fmla="*/ 844 w 1098"/>
                    <a:gd name="T43" fmla="*/ 85 h 4310"/>
                    <a:gd name="T44" fmla="*/ 892 w 1098"/>
                    <a:gd name="T45" fmla="*/ 120 h 4310"/>
                    <a:gd name="T46" fmla="*/ 937 w 1098"/>
                    <a:gd name="T47" fmla="*/ 159 h 4310"/>
                    <a:gd name="T48" fmla="*/ 977 w 1098"/>
                    <a:gd name="T49" fmla="*/ 205 h 4310"/>
                    <a:gd name="T50" fmla="*/ 1013 w 1098"/>
                    <a:gd name="T51" fmla="*/ 254 h 4310"/>
                    <a:gd name="T52" fmla="*/ 1041 w 1098"/>
                    <a:gd name="T53" fmla="*/ 306 h 4310"/>
                    <a:gd name="T54" fmla="*/ 1065 w 1098"/>
                    <a:gd name="T55" fmla="*/ 362 h 4310"/>
                    <a:gd name="T56" fmla="*/ 1083 w 1098"/>
                    <a:gd name="T57" fmla="*/ 421 h 4310"/>
                    <a:gd name="T58" fmla="*/ 1094 w 1098"/>
                    <a:gd name="T59" fmla="*/ 484 h 4310"/>
                    <a:gd name="T60" fmla="*/ 1098 w 1098"/>
                    <a:gd name="T61" fmla="*/ 547 h 4310"/>
                    <a:gd name="T62" fmla="*/ 1098 w 1098"/>
                    <a:gd name="T63" fmla="*/ 4310 h 4310"/>
                    <a:gd name="connsiteX0" fmla="*/ 10000 w 10180"/>
                    <a:gd name="connsiteY0" fmla="*/ 10000 h 12998"/>
                    <a:gd name="connsiteX1" fmla="*/ 0 w 10180"/>
                    <a:gd name="connsiteY1" fmla="*/ 10000 h 12998"/>
                    <a:gd name="connsiteX2" fmla="*/ 0 w 10180"/>
                    <a:gd name="connsiteY2" fmla="*/ 1269 h 12998"/>
                    <a:gd name="connsiteX3" fmla="*/ 36 w 10180"/>
                    <a:gd name="connsiteY3" fmla="*/ 1123 h 12998"/>
                    <a:gd name="connsiteX4" fmla="*/ 137 w 10180"/>
                    <a:gd name="connsiteY4" fmla="*/ 977 h 12998"/>
                    <a:gd name="connsiteX5" fmla="*/ 301 w 10180"/>
                    <a:gd name="connsiteY5" fmla="*/ 840 h 12998"/>
                    <a:gd name="connsiteX6" fmla="*/ 519 w 10180"/>
                    <a:gd name="connsiteY6" fmla="*/ 710 h 12998"/>
                    <a:gd name="connsiteX7" fmla="*/ 774 w 10180"/>
                    <a:gd name="connsiteY7" fmla="*/ 589 h 12998"/>
                    <a:gd name="connsiteX8" fmla="*/ 1102 w 10180"/>
                    <a:gd name="connsiteY8" fmla="*/ 476 h 12998"/>
                    <a:gd name="connsiteX9" fmla="*/ 1466 w 10180"/>
                    <a:gd name="connsiteY9" fmla="*/ 369 h 12998"/>
                    <a:gd name="connsiteX10" fmla="*/ 1876 w 10180"/>
                    <a:gd name="connsiteY10" fmla="*/ 278 h 12998"/>
                    <a:gd name="connsiteX11" fmla="*/ 2313 w 10180"/>
                    <a:gd name="connsiteY11" fmla="*/ 197 h 12998"/>
                    <a:gd name="connsiteX12" fmla="*/ 2805 w 10180"/>
                    <a:gd name="connsiteY12" fmla="*/ 128 h 12998"/>
                    <a:gd name="connsiteX13" fmla="*/ 3315 w 10180"/>
                    <a:gd name="connsiteY13" fmla="*/ 72 h 12998"/>
                    <a:gd name="connsiteX14" fmla="*/ 3852 w 10180"/>
                    <a:gd name="connsiteY14" fmla="*/ 32 h 12998"/>
                    <a:gd name="connsiteX15" fmla="*/ 4417 w 10180"/>
                    <a:gd name="connsiteY15" fmla="*/ 5 h 12998"/>
                    <a:gd name="connsiteX16" fmla="*/ 4991 w 10180"/>
                    <a:gd name="connsiteY16" fmla="*/ 0 h 12998"/>
                    <a:gd name="connsiteX17" fmla="*/ 5583 w 10180"/>
                    <a:gd name="connsiteY17" fmla="*/ 5 h 12998"/>
                    <a:gd name="connsiteX18" fmla="*/ 6148 w 10180"/>
                    <a:gd name="connsiteY18" fmla="*/ 32 h 12998"/>
                    <a:gd name="connsiteX19" fmla="*/ 6685 w 10180"/>
                    <a:gd name="connsiteY19" fmla="*/ 72 h 12998"/>
                    <a:gd name="connsiteX20" fmla="*/ 7195 w 10180"/>
                    <a:gd name="connsiteY20" fmla="*/ 128 h 12998"/>
                    <a:gd name="connsiteX21" fmla="*/ 7687 w 10180"/>
                    <a:gd name="connsiteY21" fmla="*/ 197 h 12998"/>
                    <a:gd name="connsiteX22" fmla="*/ 8124 w 10180"/>
                    <a:gd name="connsiteY22" fmla="*/ 278 h 12998"/>
                    <a:gd name="connsiteX23" fmla="*/ 8534 w 10180"/>
                    <a:gd name="connsiteY23" fmla="*/ 369 h 12998"/>
                    <a:gd name="connsiteX24" fmla="*/ 8898 w 10180"/>
                    <a:gd name="connsiteY24" fmla="*/ 476 h 12998"/>
                    <a:gd name="connsiteX25" fmla="*/ 9226 w 10180"/>
                    <a:gd name="connsiteY25" fmla="*/ 589 h 12998"/>
                    <a:gd name="connsiteX26" fmla="*/ 9481 w 10180"/>
                    <a:gd name="connsiteY26" fmla="*/ 710 h 12998"/>
                    <a:gd name="connsiteX27" fmla="*/ 9699 w 10180"/>
                    <a:gd name="connsiteY27" fmla="*/ 840 h 12998"/>
                    <a:gd name="connsiteX28" fmla="*/ 9863 w 10180"/>
                    <a:gd name="connsiteY28" fmla="*/ 977 h 12998"/>
                    <a:gd name="connsiteX29" fmla="*/ 9964 w 10180"/>
                    <a:gd name="connsiteY29" fmla="*/ 1123 h 12998"/>
                    <a:gd name="connsiteX30" fmla="*/ 10000 w 10180"/>
                    <a:gd name="connsiteY30" fmla="*/ 1269 h 12998"/>
                    <a:gd name="connsiteX31" fmla="*/ 10180 w 10180"/>
                    <a:gd name="connsiteY31" fmla="*/ 12998 h 12998"/>
                    <a:gd name="connsiteX0" fmla="*/ 10090 w 10270"/>
                    <a:gd name="connsiteY0" fmla="*/ 10000 h 13021"/>
                    <a:gd name="connsiteX1" fmla="*/ 0 w 10270"/>
                    <a:gd name="connsiteY1" fmla="*/ 13021 h 13021"/>
                    <a:gd name="connsiteX2" fmla="*/ 90 w 10270"/>
                    <a:gd name="connsiteY2" fmla="*/ 1269 h 13021"/>
                    <a:gd name="connsiteX3" fmla="*/ 126 w 10270"/>
                    <a:gd name="connsiteY3" fmla="*/ 1123 h 13021"/>
                    <a:gd name="connsiteX4" fmla="*/ 227 w 10270"/>
                    <a:gd name="connsiteY4" fmla="*/ 977 h 13021"/>
                    <a:gd name="connsiteX5" fmla="*/ 391 w 10270"/>
                    <a:gd name="connsiteY5" fmla="*/ 840 h 13021"/>
                    <a:gd name="connsiteX6" fmla="*/ 609 w 10270"/>
                    <a:gd name="connsiteY6" fmla="*/ 710 h 13021"/>
                    <a:gd name="connsiteX7" fmla="*/ 864 w 10270"/>
                    <a:gd name="connsiteY7" fmla="*/ 589 h 13021"/>
                    <a:gd name="connsiteX8" fmla="*/ 1192 w 10270"/>
                    <a:gd name="connsiteY8" fmla="*/ 476 h 13021"/>
                    <a:gd name="connsiteX9" fmla="*/ 1556 w 10270"/>
                    <a:gd name="connsiteY9" fmla="*/ 369 h 13021"/>
                    <a:gd name="connsiteX10" fmla="*/ 1966 w 10270"/>
                    <a:gd name="connsiteY10" fmla="*/ 278 h 13021"/>
                    <a:gd name="connsiteX11" fmla="*/ 2403 w 10270"/>
                    <a:gd name="connsiteY11" fmla="*/ 197 h 13021"/>
                    <a:gd name="connsiteX12" fmla="*/ 2895 w 10270"/>
                    <a:gd name="connsiteY12" fmla="*/ 128 h 13021"/>
                    <a:gd name="connsiteX13" fmla="*/ 3405 w 10270"/>
                    <a:gd name="connsiteY13" fmla="*/ 72 h 13021"/>
                    <a:gd name="connsiteX14" fmla="*/ 3942 w 10270"/>
                    <a:gd name="connsiteY14" fmla="*/ 32 h 13021"/>
                    <a:gd name="connsiteX15" fmla="*/ 4507 w 10270"/>
                    <a:gd name="connsiteY15" fmla="*/ 5 h 13021"/>
                    <a:gd name="connsiteX16" fmla="*/ 5081 w 10270"/>
                    <a:gd name="connsiteY16" fmla="*/ 0 h 13021"/>
                    <a:gd name="connsiteX17" fmla="*/ 5673 w 10270"/>
                    <a:gd name="connsiteY17" fmla="*/ 5 h 13021"/>
                    <a:gd name="connsiteX18" fmla="*/ 6238 w 10270"/>
                    <a:gd name="connsiteY18" fmla="*/ 32 h 13021"/>
                    <a:gd name="connsiteX19" fmla="*/ 6775 w 10270"/>
                    <a:gd name="connsiteY19" fmla="*/ 72 h 13021"/>
                    <a:gd name="connsiteX20" fmla="*/ 7285 w 10270"/>
                    <a:gd name="connsiteY20" fmla="*/ 128 h 13021"/>
                    <a:gd name="connsiteX21" fmla="*/ 7777 w 10270"/>
                    <a:gd name="connsiteY21" fmla="*/ 197 h 13021"/>
                    <a:gd name="connsiteX22" fmla="*/ 8214 w 10270"/>
                    <a:gd name="connsiteY22" fmla="*/ 278 h 13021"/>
                    <a:gd name="connsiteX23" fmla="*/ 8624 w 10270"/>
                    <a:gd name="connsiteY23" fmla="*/ 369 h 13021"/>
                    <a:gd name="connsiteX24" fmla="*/ 8988 w 10270"/>
                    <a:gd name="connsiteY24" fmla="*/ 476 h 13021"/>
                    <a:gd name="connsiteX25" fmla="*/ 9316 w 10270"/>
                    <a:gd name="connsiteY25" fmla="*/ 589 h 13021"/>
                    <a:gd name="connsiteX26" fmla="*/ 9571 w 10270"/>
                    <a:gd name="connsiteY26" fmla="*/ 710 h 13021"/>
                    <a:gd name="connsiteX27" fmla="*/ 9789 w 10270"/>
                    <a:gd name="connsiteY27" fmla="*/ 840 h 13021"/>
                    <a:gd name="connsiteX28" fmla="*/ 9953 w 10270"/>
                    <a:gd name="connsiteY28" fmla="*/ 977 h 13021"/>
                    <a:gd name="connsiteX29" fmla="*/ 10054 w 10270"/>
                    <a:gd name="connsiteY29" fmla="*/ 1123 h 13021"/>
                    <a:gd name="connsiteX30" fmla="*/ 10090 w 10270"/>
                    <a:gd name="connsiteY30" fmla="*/ 1269 h 13021"/>
                    <a:gd name="connsiteX31" fmla="*/ 10270 w 10270"/>
                    <a:gd name="connsiteY31" fmla="*/ 12998 h 13021"/>
                    <a:gd name="connsiteX0" fmla="*/ 10180 w 10270"/>
                    <a:gd name="connsiteY0" fmla="*/ 13066 h 13066"/>
                    <a:gd name="connsiteX1" fmla="*/ 0 w 10270"/>
                    <a:gd name="connsiteY1" fmla="*/ 13021 h 13066"/>
                    <a:gd name="connsiteX2" fmla="*/ 90 w 10270"/>
                    <a:gd name="connsiteY2" fmla="*/ 1269 h 13066"/>
                    <a:gd name="connsiteX3" fmla="*/ 126 w 10270"/>
                    <a:gd name="connsiteY3" fmla="*/ 1123 h 13066"/>
                    <a:gd name="connsiteX4" fmla="*/ 227 w 10270"/>
                    <a:gd name="connsiteY4" fmla="*/ 977 h 13066"/>
                    <a:gd name="connsiteX5" fmla="*/ 391 w 10270"/>
                    <a:gd name="connsiteY5" fmla="*/ 840 h 13066"/>
                    <a:gd name="connsiteX6" fmla="*/ 609 w 10270"/>
                    <a:gd name="connsiteY6" fmla="*/ 710 h 13066"/>
                    <a:gd name="connsiteX7" fmla="*/ 864 w 10270"/>
                    <a:gd name="connsiteY7" fmla="*/ 589 h 13066"/>
                    <a:gd name="connsiteX8" fmla="*/ 1192 w 10270"/>
                    <a:gd name="connsiteY8" fmla="*/ 476 h 13066"/>
                    <a:gd name="connsiteX9" fmla="*/ 1556 w 10270"/>
                    <a:gd name="connsiteY9" fmla="*/ 369 h 13066"/>
                    <a:gd name="connsiteX10" fmla="*/ 1966 w 10270"/>
                    <a:gd name="connsiteY10" fmla="*/ 278 h 13066"/>
                    <a:gd name="connsiteX11" fmla="*/ 2403 w 10270"/>
                    <a:gd name="connsiteY11" fmla="*/ 197 h 13066"/>
                    <a:gd name="connsiteX12" fmla="*/ 2895 w 10270"/>
                    <a:gd name="connsiteY12" fmla="*/ 128 h 13066"/>
                    <a:gd name="connsiteX13" fmla="*/ 3405 w 10270"/>
                    <a:gd name="connsiteY13" fmla="*/ 72 h 13066"/>
                    <a:gd name="connsiteX14" fmla="*/ 3942 w 10270"/>
                    <a:gd name="connsiteY14" fmla="*/ 32 h 13066"/>
                    <a:gd name="connsiteX15" fmla="*/ 4507 w 10270"/>
                    <a:gd name="connsiteY15" fmla="*/ 5 h 13066"/>
                    <a:gd name="connsiteX16" fmla="*/ 5081 w 10270"/>
                    <a:gd name="connsiteY16" fmla="*/ 0 h 13066"/>
                    <a:gd name="connsiteX17" fmla="*/ 5673 w 10270"/>
                    <a:gd name="connsiteY17" fmla="*/ 5 h 13066"/>
                    <a:gd name="connsiteX18" fmla="*/ 6238 w 10270"/>
                    <a:gd name="connsiteY18" fmla="*/ 32 h 13066"/>
                    <a:gd name="connsiteX19" fmla="*/ 6775 w 10270"/>
                    <a:gd name="connsiteY19" fmla="*/ 72 h 13066"/>
                    <a:gd name="connsiteX20" fmla="*/ 7285 w 10270"/>
                    <a:gd name="connsiteY20" fmla="*/ 128 h 13066"/>
                    <a:gd name="connsiteX21" fmla="*/ 7777 w 10270"/>
                    <a:gd name="connsiteY21" fmla="*/ 197 h 13066"/>
                    <a:gd name="connsiteX22" fmla="*/ 8214 w 10270"/>
                    <a:gd name="connsiteY22" fmla="*/ 278 h 13066"/>
                    <a:gd name="connsiteX23" fmla="*/ 8624 w 10270"/>
                    <a:gd name="connsiteY23" fmla="*/ 369 h 13066"/>
                    <a:gd name="connsiteX24" fmla="*/ 8988 w 10270"/>
                    <a:gd name="connsiteY24" fmla="*/ 476 h 13066"/>
                    <a:gd name="connsiteX25" fmla="*/ 9316 w 10270"/>
                    <a:gd name="connsiteY25" fmla="*/ 589 h 13066"/>
                    <a:gd name="connsiteX26" fmla="*/ 9571 w 10270"/>
                    <a:gd name="connsiteY26" fmla="*/ 710 h 13066"/>
                    <a:gd name="connsiteX27" fmla="*/ 9789 w 10270"/>
                    <a:gd name="connsiteY27" fmla="*/ 840 h 13066"/>
                    <a:gd name="connsiteX28" fmla="*/ 9953 w 10270"/>
                    <a:gd name="connsiteY28" fmla="*/ 977 h 13066"/>
                    <a:gd name="connsiteX29" fmla="*/ 10054 w 10270"/>
                    <a:gd name="connsiteY29" fmla="*/ 1123 h 13066"/>
                    <a:gd name="connsiteX30" fmla="*/ 10090 w 10270"/>
                    <a:gd name="connsiteY30" fmla="*/ 1269 h 13066"/>
                    <a:gd name="connsiteX31" fmla="*/ 10270 w 10270"/>
                    <a:gd name="connsiteY31" fmla="*/ 12998 h 13066"/>
                    <a:gd name="connsiteX0" fmla="*/ 10180 w 10270"/>
                    <a:gd name="connsiteY0" fmla="*/ 13066 h 15195"/>
                    <a:gd name="connsiteX1" fmla="*/ 0 w 10270"/>
                    <a:gd name="connsiteY1" fmla="*/ 15195 h 15195"/>
                    <a:gd name="connsiteX2" fmla="*/ 90 w 10270"/>
                    <a:gd name="connsiteY2" fmla="*/ 1269 h 15195"/>
                    <a:gd name="connsiteX3" fmla="*/ 126 w 10270"/>
                    <a:gd name="connsiteY3" fmla="*/ 1123 h 15195"/>
                    <a:gd name="connsiteX4" fmla="*/ 227 w 10270"/>
                    <a:gd name="connsiteY4" fmla="*/ 977 h 15195"/>
                    <a:gd name="connsiteX5" fmla="*/ 391 w 10270"/>
                    <a:gd name="connsiteY5" fmla="*/ 840 h 15195"/>
                    <a:gd name="connsiteX6" fmla="*/ 609 w 10270"/>
                    <a:gd name="connsiteY6" fmla="*/ 710 h 15195"/>
                    <a:gd name="connsiteX7" fmla="*/ 864 w 10270"/>
                    <a:gd name="connsiteY7" fmla="*/ 589 h 15195"/>
                    <a:gd name="connsiteX8" fmla="*/ 1192 w 10270"/>
                    <a:gd name="connsiteY8" fmla="*/ 476 h 15195"/>
                    <a:gd name="connsiteX9" fmla="*/ 1556 w 10270"/>
                    <a:gd name="connsiteY9" fmla="*/ 369 h 15195"/>
                    <a:gd name="connsiteX10" fmla="*/ 1966 w 10270"/>
                    <a:gd name="connsiteY10" fmla="*/ 278 h 15195"/>
                    <a:gd name="connsiteX11" fmla="*/ 2403 w 10270"/>
                    <a:gd name="connsiteY11" fmla="*/ 197 h 15195"/>
                    <a:gd name="connsiteX12" fmla="*/ 2895 w 10270"/>
                    <a:gd name="connsiteY12" fmla="*/ 128 h 15195"/>
                    <a:gd name="connsiteX13" fmla="*/ 3405 w 10270"/>
                    <a:gd name="connsiteY13" fmla="*/ 72 h 15195"/>
                    <a:gd name="connsiteX14" fmla="*/ 3942 w 10270"/>
                    <a:gd name="connsiteY14" fmla="*/ 32 h 15195"/>
                    <a:gd name="connsiteX15" fmla="*/ 4507 w 10270"/>
                    <a:gd name="connsiteY15" fmla="*/ 5 h 15195"/>
                    <a:gd name="connsiteX16" fmla="*/ 5081 w 10270"/>
                    <a:gd name="connsiteY16" fmla="*/ 0 h 15195"/>
                    <a:gd name="connsiteX17" fmla="*/ 5673 w 10270"/>
                    <a:gd name="connsiteY17" fmla="*/ 5 h 15195"/>
                    <a:gd name="connsiteX18" fmla="*/ 6238 w 10270"/>
                    <a:gd name="connsiteY18" fmla="*/ 32 h 15195"/>
                    <a:gd name="connsiteX19" fmla="*/ 6775 w 10270"/>
                    <a:gd name="connsiteY19" fmla="*/ 72 h 15195"/>
                    <a:gd name="connsiteX20" fmla="*/ 7285 w 10270"/>
                    <a:gd name="connsiteY20" fmla="*/ 128 h 15195"/>
                    <a:gd name="connsiteX21" fmla="*/ 7777 w 10270"/>
                    <a:gd name="connsiteY21" fmla="*/ 197 h 15195"/>
                    <a:gd name="connsiteX22" fmla="*/ 8214 w 10270"/>
                    <a:gd name="connsiteY22" fmla="*/ 278 h 15195"/>
                    <a:gd name="connsiteX23" fmla="*/ 8624 w 10270"/>
                    <a:gd name="connsiteY23" fmla="*/ 369 h 15195"/>
                    <a:gd name="connsiteX24" fmla="*/ 8988 w 10270"/>
                    <a:gd name="connsiteY24" fmla="*/ 476 h 15195"/>
                    <a:gd name="connsiteX25" fmla="*/ 9316 w 10270"/>
                    <a:gd name="connsiteY25" fmla="*/ 589 h 15195"/>
                    <a:gd name="connsiteX26" fmla="*/ 9571 w 10270"/>
                    <a:gd name="connsiteY26" fmla="*/ 710 h 15195"/>
                    <a:gd name="connsiteX27" fmla="*/ 9789 w 10270"/>
                    <a:gd name="connsiteY27" fmla="*/ 840 h 15195"/>
                    <a:gd name="connsiteX28" fmla="*/ 9953 w 10270"/>
                    <a:gd name="connsiteY28" fmla="*/ 977 h 15195"/>
                    <a:gd name="connsiteX29" fmla="*/ 10054 w 10270"/>
                    <a:gd name="connsiteY29" fmla="*/ 1123 h 15195"/>
                    <a:gd name="connsiteX30" fmla="*/ 10090 w 10270"/>
                    <a:gd name="connsiteY30" fmla="*/ 1269 h 15195"/>
                    <a:gd name="connsiteX31" fmla="*/ 10270 w 10270"/>
                    <a:gd name="connsiteY31" fmla="*/ 12998 h 15195"/>
                    <a:gd name="connsiteX0" fmla="*/ 10180 w 10360"/>
                    <a:gd name="connsiteY0" fmla="*/ 13066 h 15195"/>
                    <a:gd name="connsiteX1" fmla="*/ 0 w 10360"/>
                    <a:gd name="connsiteY1" fmla="*/ 15195 h 15195"/>
                    <a:gd name="connsiteX2" fmla="*/ 90 w 10360"/>
                    <a:gd name="connsiteY2" fmla="*/ 1269 h 15195"/>
                    <a:gd name="connsiteX3" fmla="*/ 126 w 10360"/>
                    <a:gd name="connsiteY3" fmla="*/ 1123 h 15195"/>
                    <a:gd name="connsiteX4" fmla="*/ 227 w 10360"/>
                    <a:gd name="connsiteY4" fmla="*/ 977 h 15195"/>
                    <a:gd name="connsiteX5" fmla="*/ 391 w 10360"/>
                    <a:gd name="connsiteY5" fmla="*/ 840 h 15195"/>
                    <a:gd name="connsiteX6" fmla="*/ 609 w 10360"/>
                    <a:gd name="connsiteY6" fmla="*/ 710 h 15195"/>
                    <a:gd name="connsiteX7" fmla="*/ 864 w 10360"/>
                    <a:gd name="connsiteY7" fmla="*/ 589 h 15195"/>
                    <a:gd name="connsiteX8" fmla="*/ 1192 w 10360"/>
                    <a:gd name="connsiteY8" fmla="*/ 476 h 15195"/>
                    <a:gd name="connsiteX9" fmla="*/ 1556 w 10360"/>
                    <a:gd name="connsiteY9" fmla="*/ 369 h 15195"/>
                    <a:gd name="connsiteX10" fmla="*/ 1966 w 10360"/>
                    <a:gd name="connsiteY10" fmla="*/ 278 h 15195"/>
                    <a:gd name="connsiteX11" fmla="*/ 2403 w 10360"/>
                    <a:gd name="connsiteY11" fmla="*/ 197 h 15195"/>
                    <a:gd name="connsiteX12" fmla="*/ 2895 w 10360"/>
                    <a:gd name="connsiteY12" fmla="*/ 128 h 15195"/>
                    <a:gd name="connsiteX13" fmla="*/ 3405 w 10360"/>
                    <a:gd name="connsiteY13" fmla="*/ 72 h 15195"/>
                    <a:gd name="connsiteX14" fmla="*/ 3942 w 10360"/>
                    <a:gd name="connsiteY14" fmla="*/ 32 h 15195"/>
                    <a:gd name="connsiteX15" fmla="*/ 4507 w 10360"/>
                    <a:gd name="connsiteY15" fmla="*/ 5 h 15195"/>
                    <a:gd name="connsiteX16" fmla="*/ 5081 w 10360"/>
                    <a:gd name="connsiteY16" fmla="*/ 0 h 15195"/>
                    <a:gd name="connsiteX17" fmla="*/ 5673 w 10360"/>
                    <a:gd name="connsiteY17" fmla="*/ 5 h 15195"/>
                    <a:gd name="connsiteX18" fmla="*/ 6238 w 10360"/>
                    <a:gd name="connsiteY18" fmla="*/ 32 h 15195"/>
                    <a:gd name="connsiteX19" fmla="*/ 6775 w 10360"/>
                    <a:gd name="connsiteY19" fmla="*/ 72 h 15195"/>
                    <a:gd name="connsiteX20" fmla="*/ 7285 w 10360"/>
                    <a:gd name="connsiteY20" fmla="*/ 128 h 15195"/>
                    <a:gd name="connsiteX21" fmla="*/ 7777 w 10360"/>
                    <a:gd name="connsiteY21" fmla="*/ 197 h 15195"/>
                    <a:gd name="connsiteX22" fmla="*/ 8214 w 10360"/>
                    <a:gd name="connsiteY22" fmla="*/ 278 h 15195"/>
                    <a:gd name="connsiteX23" fmla="*/ 8624 w 10360"/>
                    <a:gd name="connsiteY23" fmla="*/ 369 h 15195"/>
                    <a:gd name="connsiteX24" fmla="*/ 8988 w 10360"/>
                    <a:gd name="connsiteY24" fmla="*/ 476 h 15195"/>
                    <a:gd name="connsiteX25" fmla="*/ 9316 w 10360"/>
                    <a:gd name="connsiteY25" fmla="*/ 589 h 15195"/>
                    <a:gd name="connsiteX26" fmla="*/ 9571 w 10360"/>
                    <a:gd name="connsiteY26" fmla="*/ 710 h 15195"/>
                    <a:gd name="connsiteX27" fmla="*/ 9789 w 10360"/>
                    <a:gd name="connsiteY27" fmla="*/ 840 h 15195"/>
                    <a:gd name="connsiteX28" fmla="*/ 9953 w 10360"/>
                    <a:gd name="connsiteY28" fmla="*/ 977 h 15195"/>
                    <a:gd name="connsiteX29" fmla="*/ 10054 w 10360"/>
                    <a:gd name="connsiteY29" fmla="*/ 1123 h 15195"/>
                    <a:gd name="connsiteX30" fmla="*/ 10090 w 10360"/>
                    <a:gd name="connsiteY30" fmla="*/ 1269 h 15195"/>
                    <a:gd name="connsiteX31" fmla="*/ 10360 w 10360"/>
                    <a:gd name="connsiteY31" fmla="*/ 15126 h 15195"/>
                    <a:gd name="connsiteX0" fmla="*/ 10449 w 10449"/>
                    <a:gd name="connsiteY0" fmla="*/ 15171 h 15195"/>
                    <a:gd name="connsiteX1" fmla="*/ 0 w 10449"/>
                    <a:gd name="connsiteY1" fmla="*/ 15195 h 15195"/>
                    <a:gd name="connsiteX2" fmla="*/ 90 w 10449"/>
                    <a:gd name="connsiteY2" fmla="*/ 1269 h 15195"/>
                    <a:gd name="connsiteX3" fmla="*/ 126 w 10449"/>
                    <a:gd name="connsiteY3" fmla="*/ 1123 h 15195"/>
                    <a:gd name="connsiteX4" fmla="*/ 227 w 10449"/>
                    <a:gd name="connsiteY4" fmla="*/ 977 h 15195"/>
                    <a:gd name="connsiteX5" fmla="*/ 391 w 10449"/>
                    <a:gd name="connsiteY5" fmla="*/ 840 h 15195"/>
                    <a:gd name="connsiteX6" fmla="*/ 609 w 10449"/>
                    <a:gd name="connsiteY6" fmla="*/ 710 h 15195"/>
                    <a:gd name="connsiteX7" fmla="*/ 864 w 10449"/>
                    <a:gd name="connsiteY7" fmla="*/ 589 h 15195"/>
                    <a:gd name="connsiteX8" fmla="*/ 1192 w 10449"/>
                    <a:gd name="connsiteY8" fmla="*/ 476 h 15195"/>
                    <a:gd name="connsiteX9" fmla="*/ 1556 w 10449"/>
                    <a:gd name="connsiteY9" fmla="*/ 369 h 15195"/>
                    <a:gd name="connsiteX10" fmla="*/ 1966 w 10449"/>
                    <a:gd name="connsiteY10" fmla="*/ 278 h 15195"/>
                    <a:gd name="connsiteX11" fmla="*/ 2403 w 10449"/>
                    <a:gd name="connsiteY11" fmla="*/ 197 h 15195"/>
                    <a:gd name="connsiteX12" fmla="*/ 2895 w 10449"/>
                    <a:gd name="connsiteY12" fmla="*/ 128 h 15195"/>
                    <a:gd name="connsiteX13" fmla="*/ 3405 w 10449"/>
                    <a:gd name="connsiteY13" fmla="*/ 72 h 15195"/>
                    <a:gd name="connsiteX14" fmla="*/ 3942 w 10449"/>
                    <a:gd name="connsiteY14" fmla="*/ 32 h 15195"/>
                    <a:gd name="connsiteX15" fmla="*/ 4507 w 10449"/>
                    <a:gd name="connsiteY15" fmla="*/ 5 h 15195"/>
                    <a:gd name="connsiteX16" fmla="*/ 5081 w 10449"/>
                    <a:gd name="connsiteY16" fmla="*/ 0 h 15195"/>
                    <a:gd name="connsiteX17" fmla="*/ 5673 w 10449"/>
                    <a:gd name="connsiteY17" fmla="*/ 5 h 15195"/>
                    <a:gd name="connsiteX18" fmla="*/ 6238 w 10449"/>
                    <a:gd name="connsiteY18" fmla="*/ 32 h 15195"/>
                    <a:gd name="connsiteX19" fmla="*/ 6775 w 10449"/>
                    <a:gd name="connsiteY19" fmla="*/ 72 h 15195"/>
                    <a:gd name="connsiteX20" fmla="*/ 7285 w 10449"/>
                    <a:gd name="connsiteY20" fmla="*/ 128 h 15195"/>
                    <a:gd name="connsiteX21" fmla="*/ 7777 w 10449"/>
                    <a:gd name="connsiteY21" fmla="*/ 197 h 15195"/>
                    <a:gd name="connsiteX22" fmla="*/ 8214 w 10449"/>
                    <a:gd name="connsiteY22" fmla="*/ 278 h 15195"/>
                    <a:gd name="connsiteX23" fmla="*/ 8624 w 10449"/>
                    <a:gd name="connsiteY23" fmla="*/ 369 h 15195"/>
                    <a:gd name="connsiteX24" fmla="*/ 8988 w 10449"/>
                    <a:gd name="connsiteY24" fmla="*/ 476 h 15195"/>
                    <a:gd name="connsiteX25" fmla="*/ 9316 w 10449"/>
                    <a:gd name="connsiteY25" fmla="*/ 589 h 15195"/>
                    <a:gd name="connsiteX26" fmla="*/ 9571 w 10449"/>
                    <a:gd name="connsiteY26" fmla="*/ 710 h 15195"/>
                    <a:gd name="connsiteX27" fmla="*/ 9789 w 10449"/>
                    <a:gd name="connsiteY27" fmla="*/ 840 h 15195"/>
                    <a:gd name="connsiteX28" fmla="*/ 9953 w 10449"/>
                    <a:gd name="connsiteY28" fmla="*/ 977 h 15195"/>
                    <a:gd name="connsiteX29" fmla="*/ 10054 w 10449"/>
                    <a:gd name="connsiteY29" fmla="*/ 1123 h 15195"/>
                    <a:gd name="connsiteX30" fmla="*/ 10090 w 10449"/>
                    <a:gd name="connsiteY30" fmla="*/ 1269 h 15195"/>
                    <a:gd name="connsiteX31" fmla="*/ 10360 w 10449"/>
                    <a:gd name="connsiteY31" fmla="*/ 15126 h 1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449" h="15195">
                      <a:moveTo>
                        <a:pt x="10449" y="15171"/>
                      </a:moveTo>
                      <a:lnTo>
                        <a:pt x="0" y="15195"/>
                      </a:lnTo>
                      <a:cubicBezTo>
                        <a:pt x="30" y="11278"/>
                        <a:pt x="60" y="5186"/>
                        <a:pt x="90" y="1269"/>
                      </a:cubicBezTo>
                      <a:cubicBezTo>
                        <a:pt x="102" y="1220"/>
                        <a:pt x="114" y="1172"/>
                        <a:pt x="126" y="1123"/>
                      </a:cubicBezTo>
                      <a:lnTo>
                        <a:pt x="227" y="977"/>
                      </a:lnTo>
                      <a:lnTo>
                        <a:pt x="391" y="840"/>
                      </a:lnTo>
                      <a:lnTo>
                        <a:pt x="609" y="710"/>
                      </a:lnTo>
                      <a:lnTo>
                        <a:pt x="864" y="589"/>
                      </a:lnTo>
                      <a:lnTo>
                        <a:pt x="1192" y="476"/>
                      </a:lnTo>
                      <a:lnTo>
                        <a:pt x="1556" y="369"/>
                      </a:lnTo>
                      <a:lnTo>
                        <a:pt x="1966" y="278"/>
                      </a:lnTo>
                      <a:lnTo>
                        <a:pt x="2403" y="197"/>
                      </a:lnTo>
                      <a:lnTo>
                        <a:pt x="2895" y="128"/>
                      </a:lnTo>
                      <a:lnTo>
                        <a:pt x="3405" y="72"/>
                      </a:lnTo>
                      <a:lnTo>
                        <a:pt x="3942" y="32"/>
                      </a:lnTo>
                      <a:lnTo>
                        <a:pt x="4507" y="5"/>
                      </a:lnTo>
                      <a:lnTo>
                        <a:pt x="5081" y="0"/>
                      </a:lnTo>
                      <a:lnTo>
                        <a:pt x="5673" y="5"/>
                      </a:lnTo>
                      <a:lnTo>
                        <a:pt x="6238" y="32"/>
                      </a:lnTo>
                      <a:lnTo>
                        <a:pt x="6775" y="72"/>
                      </a:lnTo>
                      <a:lnTo>
                        <a:pt x="7285" y="128"/>
                      </a:lnTo>
                      <a:lnTo>
                        <a:pt x="7777" y="197"/>
                      </a:lnTo>
                      <a:lnTo>
                        <a:pt x="8214" y="278"/>
                      </a:lnTo>
                      <a:lnTo>
                        <a:pt x="8624" y="369"/>
                      </a:lnTo>
                      <a:lnTo>
                        <a:pt x="8988" y="476"/>
                      </a:lnTo>
                      <a:lnTo>
                        <a:pt x="9316" y="589"/>
                      </a:lnTo>
                      <a:lnTo>
                        <a:pt x="9571" y="710"/>
                      </a:lnTo>
                      <a:lnTo>
                        <a:pt x="9789" y="840"/>
                      </a:lnTo>
                      <a:lnTo>
                        <a:pt x="9953" y="977"/>
                      </a:lnTo>
                      <a:lnTo>
                        <a:pt x="10054" y="1123"/>
                      </a:lnTo>
                      <a:cubicBezTo>
                        <a:pt x="10066" y="1172"/>
                        <a:pt x="10078" y="1220"/>
                        <a:pt x="10090" y="1269"/>
                      </a:cubicBezTo>
                      <a:cubicBezTo>
                        <a:pt x="10090" y="4179"/>
                        <a:pt x="10360" y="12216"/>
                        <a:pt x="10360" y="15126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Группа 28">
                  <a:extLst>
                    <a:ext uri="{FF2B5EF4-FFF2-40B4-BE49-F238E27FC236}">
                      <a16:creationId xmlns:a16="http://schemas.microsoft.com/office/drawing/2014/main" xmlns="" id="{FD550887-E37C-4A66-BD43-744D78789407}"/>
                    </a:ext>
                  </a:extLst>
                </p:cNvPr>
                <p:cNvGrpSpPr/>
                <p:nvPr/>
              </p:nvGrpSpPr>
              <p:grpSpPr>
                <a:xfrm>
                  <a:off x="469900" y="2019962"/>
                  <a:ext cx="4203777" cy="4263944"/>
                  <a:chOff x="-1143145" y="1886261"/>
                  <a:chExt cx="4203777" cy="4263944"/>
                </a:xfrm>
              </p:grpSpPr>
              <p:sp>
                <p:nvSpPr>
                  <p:cNvPr id="42" name="Rectangle 166">
                    <a:extLst>
                      <a:ext uri="{FF2B5EF4-FFF2-40B4-BE49-F238E27FC236}">
                        <a16:creationId xmlns:a16="http://schemas.microsoft.com/office/drawing/2014/main" xmlns="" id="{C5E0408B-D8EC-460E-B28A-FD49FCC1E8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5885529"/>
                    <a:ext cx="558996" cy="26467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" name="Rectangle 166">
                    <a:extLst>
                      <a:ext uri="{FF2B5EF4-FFF2-40B4-BE49-F238E27FC236}">
                        <a16:creationId xmlns:a16="http://schemas.microsoft.com/office/drawing/2014/main" xmlns="" id="{32370105-CC5B-4ACC-91D8-BCAADBE95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3388735"/>
                    <a:ext cx="558996" cy="254057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4" name="Группа 43">
                    <a:extLst>
                      <a:ext uri="{FF2B5EF4-FFF2-40B4-BE49-F238E27FC236}">
                        <a16:creationId xmlns:a16="http://schemas.microsoft.com/office/drawing/2014/main" xmlns="" id="{17D2EC93-BB83-476C-BB63-878C245B3940}"/>
                      </a:ext>
                    </a:extLst>
                  </p:cNvPr>
                  <p:cNvGrpSpPr/>
                  <p:nvPr/>
                </p:nvGrpSpPr>
                <p:grpSpPr>
                  <a:xfrm>
                    <a:off x="1454268" y="2848650"/>
                    <a:ext cx="1606364" cy="111280"/>
                    <a:chOff x="906102" y="-355117"/>
                    <a:chExt cx="2353959" cy="151070"/>
                  </a:xfrm>
                </p:grpSpPr>
                <p:cxnSp>
                  <p:nvCxnSpPr>
                    <p:cNvPr id="67" name="Прямая соединительная линия 66">
                      <a:extLst>
                        <a:ext uri="{FF2B5EF4-FFF2-40B4-BE49-F238E27FC236}">
                          <a16:creationId xmlns:a16="http://schemas.microsoft.com/office/drawing/2014/main" xmlns="" id="{C8DA599E-7690-4143-934D-ADA9A550BF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8802" y="-350097"/>
                      <a:ext cx="2341259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>
                      <a:extLst>
                        <a:ext uri="{FF2B5EF4-FFF2-40B4-BE49-F238E27FC236}">
                          <a16:creationId xmlns:a16="http://schemas.microsoft.com/office/drawing/2014/main" xmlns="" id="{F6F0E6AA-F90E-4804-9D9E-BA60BB8A2F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061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>
                      <a:extLst>
                        <a:ext uri="{FF2B5EF4-FFF2-40B4-BE49-F238E27FC236}">
                          <a16:creationId xmlns:a16="http://schemas.microsoft.com/office/drawing/2014/main" xmlns="" id="{6972C3BB-9D2B-4A34-AF65-95618AF2A3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712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единительная линия 69">
                      <a:extLst>
                        <a:ext uri="{FF2B5EF4-FFF2-40B4-BE49-F238E27FC236}">
                          <a16:creationId xmlns:a16="http://schemas.microsoft.com/office/drawing/2014/main" xmlns="" id="{78602368-3AEC-4D11-9AA0-EADA6C688E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2363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Прямая соединительная линия 70">
                      <a:extLst>
                        <a:ext uri="{FF2B5EF4-FFF2-40B4-BE49-F238E27FC236}">
                          <a16:creationId xmlns:a16="http://schemas.microsoft.com/office/drawing/2014/main" xmlns="" id="{3313C3B5-3C04-49A7-8B48-1BBF5A915F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4014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Прямая соединительная линия 71">
                      <a:extLst>
                        <a:ext uri="{FF2B5EF4-FFF2-40B4-BE49-F238E27FC236}">
                          <a16:creationId xmlns:a16="http://schemas.microsoft.com/office/drawing/2014/main" xmlns="" id="{1BAB1814-7ECD-42DE-A044-32F1679EA1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665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Прямая соединительная линия 72">
                      <a:extLst>
                        <a:ext uri="{FF2B5EF4-FFF2-40B4-BE49-F238E27FC236}">
                          <a16:creationId xmlns:a16="http://schemas.microsoft.com/office/drawing/2014/main" xmlns="" id="{00A3A01E-2C6D-4883-A531-6487261BC8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731602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>
                      <a:extLst>
                        <a:ext uri="{FF2B5EF4-FFF2-40B4-BE49-F238E27FC236}">
                          <a16:creationId xmlns:a16="http://schemas.microsoft.com/office/drawing/2014/main" xmlns="" id="{AD473C30-BE2C-4A30-BF87-9BDE1E1BA0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947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>
                      <a:extLst>
                        <a:ext uri="{FF2B5EF4-FFF2-40B4-BE49-F238E27FC236}">
                          <a16:creationId xmlns:a16="http://schemas.microsoft.com/office/drawing/2014/main" xmlns="" id="{B2EE312B-1617-4AE2-9235-979D70B869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0598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>
                      <a:extLst>
                        <a:ext uri="{FF2B5EF4-FFF2-40B4-BE49-F238E27FC236}">
                          <a16:creationId xmlns:a16="http://schemas.microsoft.com/office/drawing/2014/main" xmlns="" id="{1F0A755C-DA98-4C0A-8FD9-01FB18BF6C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2249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>
                      <a:extLst>
                        <a:ext uri="{FF2B5EF4-FFF2-40B4-BE49-F238E27FC236}">
                          <a16:creationId xmlns:a16="http://schemas.microsoft.com/office/drawing/2014/main" xmlns="" id="{3CD786D0-FBAC-4502-9EFF-66690C2B2D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900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>
                      <a:extLst>
                        <a:ext uri="{FF2B5EF4-FFF2-40B4-BE49-F238E27FC236}">
                          <a16:creationId xmlns:a16="http://schemas.microsoft.com/office/drawing/2014/main" xmlns="" id="{67C5ACCF-4462-4337-9F96-B886205BF6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551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>
                      <a:extLst>
                        <a:ext uri="{FF2B5EF4-FFF2-40B4-BE49-F238E27FC236}">
                          <a16:creationId xmlns:a16="http://schemas.microsoft.com/office/drawing/2014/main" xmlns="" id="{81908D5F-ABEE-43A1-9639-42833BCDB3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20254" y="-342900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>
                      <a:extLst>
                        <a:ext uri="{FF2B5EF4-FFF2-40B4-BE49-F238E27FC236}">
                          <a16:creationId xmlns:a16="http://schemas.microsoft.com/office/drawing/2014/main" xmlns="" id="{D6779374-2B48-4A53-BC31-0DC365BFEE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885354" y="-355117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Прямая соединительная линия 80">
                      <a:extLst>
                        <a:ext uri="{FF2B5EF4-FFF2-40B4-BE49-F238E27FC236}">
                          <a16:creationId xmlns:a16="http://schemas.microsoft.com/office/drawing/2014/main" xmlns="" id="{0431094B-01FE-4CE6-BD53-0C7C2C198F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048506" y="-355117"/>
                      <a:ext cx="165100" cy="138853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Rectangle 166">
                    <a:extLst>
                      <a:ext uri="{FF2B5EF4-FFF2-40B4-BE49-F238E27FC236}">
                        <a16:creationId xmlns:a16="http://schemas.microsoft.com/office/drawing/2014/main" xmlns="" id="{520D6C54-1094-464A-A49D-8407E4A06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7762" y="2226412"/>
                    <a:ext cx="558996" cy="117280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" name="Rectangle 236">
                    <a:extLst>
                      <a:ext uri="{FF2B5EF4-FFF2-40B4-BE49-F238E27FC236}">
                        <a16:creationId xmlns:a16="http://schemas.microsoft.com/office/drawing/2014/main" xmlns="" id="{34B9CA93-6D1C-43E2-AEC4-4A67BCD0F5FB}"/>
                      </a:ext>
                    </a:extLst>
                  </p:cNvPr>
                  <p:cNvSpPr/>
                  <p:nvPr/>
                </p:nvSpPr>
                <p:spPr>
                  <a:xfrm flipH="1">
                    <a:off x="1808286" y="2306573"/>
                    <a:ext cx="637034" cy="3653413"/>
                  </a:xfrm>
                  <a:custGeom>
                    <a:avLst/>
                    <a:gdLst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5163 w 665163"/>
                      <a:gd name="connsiteY2" fmla="*/ 4959763 h 4959763"/>
                      <a:gd name="connsiteX3" fmla="*/ 0 w 665163"/>
                      <a:gd name="connsiteY3" fmla="*/ 4959763 h 4959763"/>
                      <a:gd name="connsiteX4" fmla="*/ 0 w 665163"/>
                      <a:gd name="connsiteY4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5163 w 665163"/>
                      <a:gd name="connsiteY3" fmla="*/ 4959763 h 4959763"/>
                      <a:gd name="connsiteX4" fmla="*/ 0 w 665163"/>
                      <a:gd name="connsiteY4" fmla="*/ 4959763 h 4959763"/>
                      <a:gd name="connsiteX5" fmla="*/ 0 w 665163"/>
                      <a:gd name="connsiteY5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4419 w 665163"/>
                      <a:gd name="connsiteY3" fmla="*/ 471817 h 4959763"/>
                      <a:gd name="connsiteX4" fmla="*/ 665163 w 665163"/>
                      <a:gd name="connsiteY4" fmla="*/ 4959763 h 4959763"/>
                      <a:gd name="connsiteX5" fmla="*/ 0 w 665163"/>
                      <a:gd name="connsiteY5" fmla="*/ 4959763 h 4959763"/>
                      <a:gd name="connsiteX6" fmla="*/ 0 w 665163"/>
                      <a:gd name="connsiteY6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2038 w 665163"/>
                      <a:gd name="connsiteY3" fmla="*/ 255123 h 4959763"/>
                      <a:gd name="connsiteX4" fmla="*/ 664419 w 665163"/>
                      <a:gd name="connsiteY4" fmla="*/ 471817 h 4959763"/>
                      <a:gd name="connsiteX5" fmla="*/ 665163 w 665163"/>
                      <a:gd name="connsiteY5" fmla="*/ 4959763 h 4959763"/>
                      <a:gd name="connsiteX6" fmla="*/ 0 w 665163"/>
                      <a:gd name="connsiteY6" fmla="*/ 4959763 h 4959763"/>
                      <a:gd name="connsiteX7" fmla="*/ 0 w 665163"/>
                      <a:gd name="connsiteY7" fmla="*/ 0 h 4959763"/>
                      <a:gd name="connsiteX0" fmla="*/ 0 w 665163"/>
                      <a:gd name="connsiteY0" fmla="*/ 0 h 4959763"/>
                      <a:gd name="connsiteX1" fmla="*/ 665163 w 665163"/>
                      <a:gd name="connsiteY1" fmla="*/ 0 h 4959763"/>
                      <a:gd name="connsiteX2" fmla="*/ 664419 w 665163"/>
                      <a:gd name="connsiteY2" fmla="*/ 214642 h 4959763"/>
                      <a:gd name="connsiteX3" fmla="*/ 662038 w 665163"/>
                      <a:gd name="connsiteY3" fmla="*/ 255123 h 4959763"/>
                      <a:gd name="connsiteX4" fmla="*/ 659656 w 665163"/>
                      <a:gd name="connsiteY4" fmla="*/ 388473 h 4959763"/>
                      <a:gd name="connsiteX5" fmla="*/ 664419 w 665163"/>
                      <a:gd name="connsiteY5" fmla="*/ 471817 h 4959763"/>
                      <a:gd name="connsiteX6" fmla="*/ 665163 w 665163"/>
                      <a:gd name="connsiteY6" fmla="*/ 4959763 h 4959763"/>
                      <a:gd name="connsiteX7" fmla="*/ 0 w 665163"/>
                      <a:gd name="connsiteY7" fmla="*/ 4959763 h 4959763"/>
                      <a:gd name="connsiteX8" fmla="*/ 0 w 665163"/>
                      <a:gd name="connsiteY8" fmla="*/ 0 h 4959763"/>
                      <a:gd name="connsiteX0" fmla="*/ 0 w 850157"/>
                      <a:gd name="connsiteY0" fmla="*/ 0 h 4959763"/>
                      <a:gd name="connsiteX1" fmla="*/ 665163 w 850157"/>
                      <a:gd name="connsiteY1" fmla="*/ 0 h 4959763"/>
                      <a:gd name="connsiteX2" fmla="*/ 664419 w 850157"/>
                      <a:gd name="connsiteY2" fmla="*/ 214642 h 4959763"/>
                      <a:gd name="connsiteX3" fmla="*/ 850157 w 850157"/>
                      <a:gd name="connsiteY3" fmla="*/ 207498 h 4959763"/>
                      <a:gd name="connsiteX4" fmla="*/ 659656 w 850157"/>
                      <a:gd name="connsiteY4" fmla="*/ 388473 h 4959763"/>
                      <a:gd name="connsiteX5" fmla="*/ 664419 w 850157"/>
                      <a:gd name="connsiteY5" fmla="*/ 471817 h 4959763"/>
                      <a:gd name="connsiteX6" fmla="*/ 665163 w 850157"/>
                      <a:gd name="connsiteY6" fmla="*/ 4959763 h 4959763"/>
                      <a:gd name="connsiteX7" fmla="*/ 0 w 850157"/>
                      <a:gd name="connsiteY7" fmla="*/ 4959763 h 4959763"/>
                      <a:gd name="connsiteX8" fmla="*/ 0 w 850157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57300"/>
                      <a:gd name="connsiteY0" fmla="*/ 0 h 4959763"/>
                      <a:gd name="connsiteX1" fmla="*/ 665163 w 857300"/>
                      <a:gd name="connsiteY1" fmla="*/ 0 h 4959763"/>
                      <a:gd name="connsiteX2" fmla="*/ 664419 w 857300"/>
                      <a:gd name="connsiteY2" fmla="*/ 214642 h 4959763"/>
                      <a:gd name="connsiteX3" fmla="*/ 850157 w 857300"/>
                      <a:gd name="connsiteY3" fmla="*/ 207498 h 4959763"/>
                      <a:gd name="connsiteX4" fmla="*/ 857300 w 857300"/>
                      <a:gd name="connsiteY4" fmla="*/ 469435 h 4959763"/>
                      <a:gd name="connsiteX5" fmla="*/ 664419 w 857300"/>
                      <a:gd name="connsiteY5" fmla="*/ 471817 h 4959763"/>
                      <a:gd name="connsiteX6" fmla="*/ 665163 w 857300"/>
                      <a:gd name="connsiteY6" fmla="*/ 4959763 h 4959763"/>
                      <a:gd name="connsiteX7" fmla="*/ 0 w 857300"/>
                      <a:gd name="connsiteY7" fmla="*/ 4959763 h 4959763"/>
                      <a:gd name="connsiteX8" fmla="*/ 0 w 857300"/>
                      <a:gd name="connsiteY8" fmla="*/ 0 h 4959763"/>
                      <a:gd name="connsiteX0" fmla="*/ 0 w 866032"/>
                      <a:gd name="connsiteY0" fmla="*/ 0 h 4959763"/>
                      <a:gd name="connsiteX1" fmla="*/ 665163 w 866032"/>
                      <a:gd name="connsiteY1" fmla="*/ 0 h 4959763"/>
                      <a:gd name="connsiteX2" fmla="*/ 664419 w 866032"/>
                      <a:gd name="connsiteY2" fmla="*/ 214642 h 4959763"/>
                      <a:gd name="connsiteX3" fmla="*/ 866032 w 866032"/>
                      <a:gd name="connsiteY3" fmla="*/ 207498 h 4959763"/>
                      <a:gd name="connsiteX4" fmla="*/ 857300 w 866032"/>
                      <a:gd name="connsiteY4" fmla="*/ 469435 h 4959763"/>
                      <a:gd name="connsiteX5" fmla="*/ 664419 w 866032"/>
                      <a:gd name="connsiteY5" fmla="*/ 471817 h 4959763"/>
                      <a:gd name="connsiteX6" fmla="*/ 665163 w 866032"/>
                      <a:gd name="connsiteY6" fmla="*/ 4959763 h 4959763"/>
                      <a:gd name="connsiteX7" fmla="*/ 0 w 866032"/>
                      <a:gd name="connsiteY7" fmla="*/ 4959763 h 4959763"/>
                      <a:gd name="connsiteX8" fmla="*/ 0 w 866032"/>
                      <a:gd name="connsiteY8" fmla="*/ 0 h 4959763"/>
                      <a:gd name="connsiteX0" fmla="*/ 0 w 876350"/>
                      <a:gd name="connsiteY0" fmla="*/ 0 h 4959763"/>
                      <a:gd name="connsiteX1" fmla="*/ 665163 w 876350"/>
                      <a:gd name="connsiteY1" fmla="*/ 0 h 4959763"/>
                      <a:gd name="connsiteX2" fmla="*/ 664419 w 876350"/>
                      <a:gd name="connsiteY2" fmla="*/ 214642 h 4959763"/>
                      <a:gd name="connsiteX3" fmla="*/ 866032 w 876350"/>
                      <a:gd name="connsiteY3" fmla="*/ 207498 h 4959763"/>
                      <a:gd name="connsiteX4" fmla="*/ 876350 w 876350"/>
                      <a:gd name="connsiteY4" fmla="*/ 475785 h 4959763"/>
                      <a:gd name="connsiteX5" fmla="*/ 664419 w 876350"/>
                      <a:gd name="connsiteY5" fmla="*/ 471817 h 4959763"/>
                      <a:gd name="connsiteX6" fmla="*/ 665163 w 876350"/>
                      <a:gd name="connsiteY6" fmla="*/ 4959763 h 4959763"/>
                      <a:gd name="connsiteX7" fmla="*/ 0 w 876350"/>
                      <a:gd name="connsiteY7" fmla="*/ 4959763 h 4959763"/>
                      <a:gd name="connsiteX8" fmla="*/ 0 w 876350"/>
                      <a:gd name="connsiteY8" fmla="*/ 0 h 4959763"/>
                      <a:gd name="connsiteX0" fmla="*/ 0 w 876350"/>
                      <a:gd name="connsiteY0" fmla="*/ 0 h 4959763"/>
                      <a:gd name="connsiteX1" fmla="*/ 665163 w 876350"/>
                      <a:gd name="connsiteY1" fmla="*/ 0 h 4959763"/>
                      <a:gd name="connsiteX2" fmla="*/ 664419 w 876350"/>
                      <a:gd name="connsiteY2" fmla="*/ 214642 h 4959763"/>
                      <a:gd name="connsiteX3" fmla="*/ 866032 w 876350"/>
                      <a:gd name="connsiteY3" fmla="*/ 207498 h 4959763"/>
                      <a:gd name="connsiteX4" fmla="*/ 876350 w 876350"/>
                      <a:gd name="connsiteY4" fmla="*/ 475785 h 4959763"/>
                      <a:gd name="connsiteX5" fmla="*/ 664419 w 876350"/>
                      <a:gd name="connsiteY5" fmla="*/ 471817 h 4959763"/>
                      <a:gd name="connsiteX6" fmla="*/ 665163 w 876350"/>
                      <a:gd name="connsiteY6" fmla="*/ 4959763 h 4959763"/>
                      <a:gd name="connsiteX7" fmla="*/ 0 w 876350"/>
                      <a:gd name="connsiteY7" fmla="*/ 4959763 h 4959763"/>
                      <a:gd name="connsiteX8" fmla="*/ 0 w 876350"/>
                      <a:gd name="connsiteY8" fmla="*/ 0 h 4959763"/>
                      <a:gd name="connsiteX0" fmla="*/ 0 w 866825"/>
                      <a:gd name="connsiteY0" fmla="*/ 0 h 4959763"/>
                      <a:gd name="connsiteX1" fmla="*/ 665163 w 866825"/>
                      <a:gd name="connsiteY1" fmla="*/ 0 h 4959763"/>
                      <a:gd name="connsiteX2" fmla="*/ 664419 w 866825"/>
                      <a:gd name="connsiteY2" fmla="*/ 214642 h 4959763"/>
                      <a:gd name="connsiteX3" fmla="*/ 866032 w 866825"/>
                      <a:gd name="connsiteY3" fmla="*/ 207498 h 4959763"/>
                      <a:gd name="connsiteX4" fmla="*/ 866825 w 866825"/>
                      <a:gd name="connsiteY4" fmla="*/ 469435 h 4959763"/>
                      <a:gd name="connsiteX5" fmla="*/ 664419 w 866825"/>
                      <a:gd name="connsiteY5" fmla="*/ 471817 h 4959763"/>
                      <a:gd name="connsiteX6" fmla="*/ 665163 w 866825"/>
                      <a:gd name="connsiteY6" fmla="*/ 4959763 h 4959763"/>
                      <a:gd name="connsiteX7" fmla="*/ 0 w 866825"/>
                      <a:gd name="connsiteY7" fmla="*/ 4959763 h 4959763"/>
                      <a:gd name="connsiteX8" fmla="*/ 0 w 866825"/>
                      <a:gd name="connsiteY8" fmla="*/ 0 h 4959763"/>
                      <a:gd name="connsiteX0" fmla="*/ 0 w 929532"/>
                      <a:gd name="connsiteY0" fmla="*/ 0 h 4959763"/>
                      <a:gd name="connsiteX1" fmla="*/ 665163 w 929532"/>
                      <a:gd name="connsiteY1" fmla="*/ 0 h 4959763"/>
                      <a:gd name="connsiteX2" fmla="*/ 664419 w 929532"/>
                      <a:gd name="connsiteY2" fmla="*/ 214642 h 4959763"/>
                      <a:gd name="connsiteX3" fmla="*/ 929532 w 929532"/>
                      <a:gd name="connsiteY3" fmla="*/ 207498 h 4959763"/>
                      <a:gd name="connsiteX4" fmla="*/ 866825 w 929532"/>
                      <a:gd name="connsiteY4" fmla="*/ 469435 h 4959763"/>
                      <a:gd name="connsiteX5" fmla="*/ 664419 w 929532"/>
                      <a:gd name="connsiteY5" fmla="*/ 471817 h 4959763"/>
                      <a:gd name="connsiteX6" fmla="*/ 665163 w 929532"/>
                      <a:gd name="connsiteY6" fmla="*/ 4959763 h 4959763"/>
                      <a:gd name="connsiteX7" fmla="*/ 0 w 929532"/>
                      <a:gd name="connsiteY7" fmla="*/ 4959763 h 4959763"/>
                      <a:gd name="connsiteX8" fmla="*/ 0 w 929532"/>
                      <a:gd name="connsiteY8" fmla="*/ 0 h 4959763"/>
                      <a:gd name="connsiteX0" fmla="*/ 0 w 929532"/>
                      <a:gd name="connsiteY0" fmla="*/ 0 h 4959763"/>
                      <a:gd name="connsiteX1" fmla="*/ 665163 w 929532"/>
                      <a:gd name="connsiteY1" fmla="*/ 0 h 4959763"/>
                      <a:gd name="connsiteX2" fmla="*/ 664419 w 929532"/>
                      <a:gd name="connsiteY2" fmla="*/ 214642 h 4959763"/>
                      <a:gd name="connsiteX3" fmla="*/ 929532 w 929532"/>
                      <a:gd name="connsiteY3" fmla="*/ 207498 h 4959763"/>
                      <a:gd name="connsiteX4" fmla="*/ 923975 w 929532"/>
                      <a:gd name="connsiteY4" fmla="*/ 472610 h 4959763"/>
                      <a:gd name="connsiteX5" fmla="*/ 664419 w 929532"/>
                      <a:gd name="connsiteY5" fmla="*/ 471817 h 4959763"/>
                      <a:gd name="connsiteX6" fmla="*/ 665163 w 929532"/>
                      <a:gd name="connsiteY6" fmla="*/ 4959763 h 4959763"/>
                      <a:gd name="connsiteX7" fmla="*/ 0 w 929532"/>
                      <a:gd name="connsiteY7" fmla="*/ 4959763 h 4959763"/>
                      <a:gd name="connsiteX8" fmla="*/ 0 w 929532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29532 w 933500"/>
                      <a:gd name="connsiteY3" fmla="*/ 207498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  <a:gd name="connsiteX0" fmla="*/ 0 w 933500"/>
                      <a:gd name="connsiteY0" fmla="*/ 0 h 4959763"/>
                      <a:gd name="connsiteX1" fmla="*/ 665163 w 933500"/>
                      <a:gd name="connsiteY1" fmla="*/ 0 h 4959763"/>
                      <a:gd name="connsiteX2" fmla="*/ 664419 w 933500"/>
                      <a:gd name="connsiteY2" fmla="*/ 214642 h 4959763"/>
                      <a:gd name="connsiteX3" fmla="*/ 932707 w 933500"/>
                      <a:gd name="connsiteY3" fmla="*/ 217023 h 4959763"/>
                      <a:gd name="connsiteX4" fmla="*/ 933500 w 933500"/>
                      <a:gd name="connsiteY4" fmla="*/ 472610 h 4959763"/>
                      <a:gd name="connsiteX5" fmla="*/ 664419 w 933500"/>
                      <a:gd name="connsiteY5" fmla="*/ 471817 h 4959763"/>
                      <a:gd name="connsiteX6" fmla="*/ 665163 w 933500"/>
                      <a:gd name="connsiteY6" fmla="*/ 4959763 h 4959763"/>
                      <a:gd name="connsiteX7" fmla="*/ 0 w 933500"/>
                      <a:gd name="connsiteY7" fmla="*/ 4959763 h 4959763"/>
                      <a:gd name="connsiteX8" fmla="*/ 0 w 933500"/>
                      <a:gd name="connsiteY8" fmla="*/ 0 h 4959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500" h="4959763">
                        <a:moveTo>
                          <a:pt x="0" y="0"/>
                        </a:moveTo>
                        <a:lnTo>
                          <a:pt x="665163" y="0"/>
                        </a:lnTo>
                        <a:lnTo>
                          <a:pt x="664419" y="214642"/>
                        </a:lnTo>
                        <a:lnTo>
                          <a:pt x="932707" y="217023"/>
                        </a:lnTo>
                        <a:cubicBezTo>
                          <a:pt x="931913" y="245995"/>
                          <a:pt x="933103" y="471419"/>
                          <a:pt x="933500" y="472610"/>
                        </a:cubicBezTo>
                        <a:cubicBezTo>
                          <a:pt x="931516" y="473801"/>
                          <a:pt x="676201" y="475110"/>
                          <a:pt x="664419" y="471817"/>
                        </a:cubicBezTo>
                        <a:lnTo>
                          <a:pt x="665163" y="4959763"/>
                        </a:lnTo>
                        <a:lnTo>
                          <a:pt x="0" y="49597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000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0" scaled="0"/>
                  </a:gra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sz="9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7" name="Flowchart: Delay 177">
                    <a:extLst>
                      <a:ext uri="{FF2B5EF4-FFF2-40B4-BE49-F238E27FC236}">
                        <a16:creationId xmlns:a16="http://schemas.microsoft.com/office/drawing/2014/main" xmlns="" id="{AADED69B-AD3E-4DD2-BAFD-2501D1AC5B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67490" y="5775941"/>
                    <a:ext cx="101805" cy="454997"/>
                  </a:xfrm>
                  <a:prstGeom prst="flowChartDelay">
                    <a:avLst/>
                  </a:prstGeom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Rectangle 9">
                    <a:extLst>
                      <a:ext uri="{FF2B5EF4-FFF2-40B4-BE49-F238E27FC236}">
                        <a16:creationId xmlns:a16="http://schemas.microsoft.com/office/drawing/2014/main" xmlns="" id="{F0B2D1A4-6A9A-48FF-A612-11506E9983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0003" y="5238507"/>
                    <a:ext cx="1030" cy="926"/>
                  </a:xfrm>
                  <a:prstGeom prst="rect">
                    <a:avLst/>
                  </a:prstGeom>
                  <a:solidFill>
                    <a:srgbClr val="CDCCCB"/>
                  </a:solidFill>
                  <a:ln w="0">
                    <a:solidFill>
                      <a:srgbClr val="CDCCCB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Стрелка углом 113">
                    <a:extLst>
                      <a:ext uri="{FF2B5EF4-FFF2-40B4-BE49-F238E27FC236}">
                        <a16:creationId xmlns:a16="http://schemas.microsoft.com/office/drawing/2014/main" xmlns="" id="{EE2BDB81-7660-4239-8343-9520570DA5CD}"/>
                      </a:ext>
                    </a:extLst>
                  </p:cNvPr>
                  <p:cNvSpPr/>
                  <p:nvPr/>
                </p:nvSpPr>
                <p:spPr>
                  <a:xfrm>
                    <a:off x="2209128" y="1998182"/>
                    <a:ext cx="153062" cy="145022"/>
                  </a:xfrm>
                  <a:prstGeom prst="bentArrow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" name="Полилиния 90">
                    <a:extLst>
                      <a:ext uri="{FF2B5EF4-FFF2-40B4-BE49-F238E27FC236}">
                        <a16:creationId xmlns:a16="http://schemas.microsoft.com/office/drawing/2014/main" xmlns="" id="{F1A4C8A2-8A14-4E1E-911A-8BF18F5F7E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93318" y="2728643"/>
                    <a:ext cx="447982" cy="3210090"/>
                  </a:xfrm>
                  <a:custGeom>
                    <a:avLst/>
                    <a:gdLst>
                      <a:gd name="connsiteX0" fmla="*/ 0 w 1012874"/>
                      <a:gd name="connsiteY0" fmla="*/ 14067 h 4557932"/>
                      <a:gd name="connsiteX1" fmla="*/ 0 w 1012874"/>
                      <a:gd name="connsiteY1" fmla="*/ 4557932 h 4557932"/>
                      <a:gd name="connsiteX2" fmla="*/ 1012874 w 1012874"/>
                      <a:gd name="connsiteY2" fmla="*/ 4557932 h 4557932"/>
                      <a:gd name="connsiteX3" fmla="*/ 1012874 w 1012874"/>
                      <a:gd name="connsiteY3" fmla="*/ 42203 h 4557932"/>
                      <a:gd name="connsiteX4" fmla="*/ 829994 w 1012874"/>
                      <a:gd name="connsiteY4" fmla="*/ 0 h 4557932"/>
                      <a:gd name="connsiteX5" fmla="*/ 647114 w 1012874"/>
                      <a:gd name="connsiteY5" fmla="*/ 42203 h 4557932"/>
                      <a:gd name="connsiteX6" fmla="*/ 492370 w 1012874"/>
                      <a:gd name="connsiteY6" fmla="*/ 98474 h 4557932"/>
                      <a:gd name="connsiteX7" fmla="*/ 407963 w 1012874"/>
                      <a:gd name="connsiteY7" fmla="*/ 98474 h 4557932"/>
                      <a:gd name="connsiteX8" fmla="*/ 337625 w 1012874"/>
                      <a:gd name="connsiteY8" fmla="*/ 28135 h 4557932"/>
                      <a:gd name="connsiteX9" fmla="*/ 267286 w 1012874"/>
                      <a:gd name="connsiteY9" fmla="*/ 0 h 4557932"/>
                      <a:gd name="connsiteX10" fmla="*/ 267286 w 1012874"/>
                      <a:gd name="connsiteY10" fmla="*/ 0 h 4557932"/>
                      <a:gd name="connsiteX11" fmla="*/ 154745 w 1012874"/>
                      <a:gd name="connsiteY11" fmla="*/ 70338 h 4557932"/>
                      <a:gd name="connsiteX12" fmla="*/ 84406 w 1012874"/>
                      <a:gd name="connsiteY12" fmla="*/ 84406 h 4557932"/>
                      <a:gd name="connsiteX13" fmla="*/ 0 w 1012874"/>
                      <a:gd name="connsiteY13" fmla="*/ 14067 h 455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12874" h="4557932">
                        <a:moveTo>
                          <a:pt x="0" y="14067"/>
                        </a:moveTo>
                        <a:lnTo>
                          <a:pt x="0" y="4557932"/>
                        </a:lnTo>
                        <a:lnTo>
                          <a:pt x="1012874" y="4557932"/>
                        </a:lnTo>
                        <a:lnTo>
                          <a:pt x="1012874" y="42203"/>
                        </a:lnTo>
                        <a:lnTo>
                          <a:pt x="829994" y="0"/>
                        </a:lnTo>
                        <a:lnTo>
                          <a:pt x="647114" y="42203"/>
                        </a:lnTo>
                        <a:lnTo>
                          <a:pt x="492370" y="98474"/>
                        </a:lnTo>
                        <a:lnTo>
                          <a:pt x="407963" y="98474"/>
                        </a:lnTo>
                        <a:lnTo>
                          <a:pt x="337625" y="28135"/>
                        </a:lnTo>
                        <a:lnTo>
                          <a:pt x="267286" y="0"/>
                        </a:lnTo>
                        <a:lnTo>
                          <a:pt x="267286" y="0"/>
                        </a:lnTo>
                        <a:lnTo>
                          <a:pt x="154745" y="70338"/>
                        </a:lnTo>
                        <a:lnTo>
                          <a:pt x="84406" y="84406"/>
                        </a:lnTo>
                        <a:lnTo>
                          <a:pt x="0" y="14067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Прямоугольник 132">
                    <a:extLst>
                      <a:ext uri="{FF2B5EF4-FFF2-40B4-BE49-F238E27FC236}">
                        <a16:creationId xmlns:a16="http://schemas.microsoft.com/office/drawing/2014/main" xmlns="" id="{C570C449-D505-4F94-A0D4-01F64BF21CA6}"/>
                      </a:ext>
                    </a:extLst>
                  </p:cNvPr>
                  <p:cNvSpPr/>
                  <p:nvPr/>
                </p:nvSpPr>
                <p:spPr>
                  <a:xfrm>
                    <a:off x="2135363" y="1940150"/>
                    <a:ext cx="280676" cy="2100222"/>
                  </a:xfrm>
                  <a:custGeom>
                    <a:avLst/>
                    <a:gdLst>
                      <a:gd name="connsiteX0" fmla="*/ 0 w 238230"/>
                      <a:gd name="connsiteY0" fmla="*/ 0 h 3777133"/>
                      <a:gd name="connsiteX1" fmla="*/ 238230 w 238230"/>
                      <a:gd name="connsiteY1" fmla="*/ 0 h 3777133"/>
                      <a:gd name="connsiteX2" fmla="*/ 238230 w 238230"/>
                      <a:gd name="connsiteY2" fmla="*/ 3777133 h 3777133"/>
                      <a:gd name="connsiteX3" fmla="*/ 0 w 238230"/>
                      <a:gd name="connsiteY3" fmla="*/ 3777133 h 3777133"/>
                      <a:gd name="connsiteX4" fmla="*/ 0 w 238230"/>
                      <a:gd name="connsiteY4" fmla="*/ 0 h 3777133"/>
                      <a:gd name="connsiteX0" fmla="*/ 0 w 238230"/>
                      <a:gd name="connsiteY0" fmla="*/ 0 h 3777133"/>
                      <a:gd name="connsiteX1" fmla="*/ 238230 w 238230"/>
                      <a:gd name="connsiteY1" fmla="*/ 0 h 3777133"/>
                      <a:gd name="connsiteX2" fmla="*/ 237113 w 238230"/>
                      <a:gd name="connsiteY2" fmla="*/ 148114 h 3777133"/>
                      <a:gd name="connsiteX3" fmla="*/ 238230 w 238230"/>
                      <a:gd name="connsiteY3" fmla="*/ 3777133 h 3777133"/>
                      <a:gd name="connsiteX4" fmla="*/ 0 w 238230"/>
                      <a:gd name="connsiteY4" fmla="*/ 3777133 h 3777133"/>
                      <a:gd name="connsiteX5" fmla="*/ 0 w 238230"/>
                      <a:gd name="connsiteY5" fmla="*/ 0 h 3777133"/>
                      <a:gd name="connsiteX0" fmla="*/ 0 w 255549"/>
                      <a:gd name="connsiteY0" fmla="*/ 61960 h 3839093"/>
                      <a:gd name="connsiteX1" fmla="*/ 238230 w 255549"/>
                      <a:gd name="connsiteY1" fmla="*/ 61960 h 3839093"/>
                      <a:gd name="connsiteX2" fmla="*/ 237113 w 255549"/>
                      <a:gd name="connsiteY2" fmla="*/ 210074 h 3839093"/>
                      <a:gd name="connsiteX3" fmla="*/ 237113 w 255549"/>
                      <a:gd name="connsiteY3" fmla="*/ 279130 h 3839093"/>
                      <a:gd name="connsiteX4" fmla="*/ 238230 w 255549"/>
                      <a:gd name="connsiteY4" fmla="*/ 3839093 h 3839093"/>
                      <a:gd name="connsiteX5" fmla="*/ 0 w 255549"/>
                      <a:gd name="connsiteY5" fmla="*/ 3839093 h 3839093"/>
                      <a:gd name="connsiteX6" fmla="*/ 0 w 255549"/>
                      <a:gd name="connsiteY6" fmla="*/ 61960 h 3839093"/>
                      <a:gd name="connsiteX0" fmla="*/ 0 w 255549"/>
                      <a:gd name="connsiteY0" fmla="*/ 51398 h 3828531"/>
                      <a:gd name="connsiteX1" fmla="*/ 238230 w 255549"/>
                      <a:gd name="connsiteY1" fmla="*/ 51398 h 3828531"/>
                      <a:gd name="connsiteX2" fmla="*/ 237113 w 255549"/>
                      <a:gd name="connsiteY2" fmla="*/ 199512 h 3828531"/>
                      <a:gd name="connsiteX3" fmla="*/ 237113 w 255549"/>
                      <a:gd name="connsiteY3" fmla="*/ 268568 h 3828531"/>
                      <a:gd name="connsiteX4" fmla="*/ 238230 w 255549"/>
                      <a:gd name="connsiteY4" fmla="*/ 3828531 h 3828531"/>
                      <a:gd name="connsiteX5" fmla="*/ 0 w 255549"/>
                      <a:gd name="connsiteY5" fmla="*/ 3828531 h 3828531"/>
                      <a:gd name="connsiteX6" fmla="*/ 0 w 255549"/>
                      <a:gd name="connsiteY6" fmla="*/ 51398 h 3828531"/>
                      <a:gd name="connsiteX0" fmla="*/ 0 w 255549"/>
                      <a:gd name="connsiteY0" fmla="*/ 0 h 3777133"/>
                      <a:gd name="connsiteX1" fmla="*/ 238230 w 255549"/>
                      <a:gd name="connsiteY1" fmla="*/ 0 h 3777133"/>
                      <a:gd name="connsiteX2" fmla="*/ 237113 w 255549"/>
                      <a:gd name="connsiteY2" fmla="*/ 148114 h 3777133"/>
                      <a:gd name="connsiteX3" fmla="*/ 237113 w 255549"/>
                      <a:gd name="connsiteY3" fmla="*/ 217170 h 3777133"/>
                      <a:gd name="connsiteX4" fmla="*/ 238230 w 255549"/>
                      <a:gd name="connsiteY4" fmla="*/ 3777133 h 3777133"/>
                      <a:gd name="connsiteX5" fmla="*/ 0 w 255549"/>
                      <a:gd name="connsiteY5" fmla="*/ 3777133 h 3777133"/>
                      <a:gd name="connsiteX6" fmla="*/ 0 w 255549"/>
                      <a:gd name="connsiteY6" fmla="*/ 0 h 3777133"/>
                      <a:gd name="connsiteX0" fmla="*/ 0 w 254562"/>
                      <a:gd name="connsiteY0" fmla="*/ 0 h 3777133"/>
                      <a:gd name="connsiteX1" fmla="*/ 238230 w 254562"/>
                      <a:gd name="connsiteY1" fmla="*/ 0 h 3777133"/>
                      <a:gd name="connsiteX2" fmla="*/ 237113 w 254562"/>
                      <a:gd name="connsiteY2" fmla="*/ 148114 h 3777133"/>
                      <a:gd name="connsiteX3" fmla="*/ 237113 w 254562"/>
                      <a:gd name="connsiteY3" fmla="*/ 217170 h 3777133"/>
                      <a:gd name="connsiteX4" fmla="*/ 238230 w 254562"/>
                      <a:gd name="connsiteY4" fmla="*/ 3777133 h 3777133"/>
                      <a:gd name="connsiteX5" fmla="*/ 0 w 254562"/>
                      <a:gd name="connsiteY5" fmla="*/ 3777133 h 3777133"/>
                      <a:gd name="connsiteX6" fmla="*/ 0 w 254562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188595 h 3777133"/>
                      <a:gd name="connsiteX3" fmla="*/ 237113 w 408563"/>
                      <a:gd name="connsiteY3" fmla="*/ 217170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188595 h 3777133"/>
                      <a:gd name="connsiteX3" fmla="*/ 253782 w 408563"/>
                      <a:gd name="connsiteY3" fmla="*/ 183832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188595 h 3777133"/>
                      <a:gd name="connsiteX3" fmla="*/ 244257 w 408563"/>
                      <a:gd name="connsiteY3" fmla="*/ 236219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188595 h 3777133"/>
                      <a:gd name="connsiteX3" fmla="*/ 244257 w 408563"/>
                      <a:gd name="connsiteY3" fmla="*/ 236219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188595 h 3777133"/>
                      <a:gd name="connsiteX3" fmla="*/ 244257 w 408563"/>
                      <a:gd name="connsiteY3" fmla="*/ 236219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217170 h 3777133"/>
                      <a:gd name="connsiteX3" fmla="*/ 244257 w 408563"/>
                      <a:gd name="connsiteY3" fmla="*/ 236219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08563"/>
                      <a:gd name="connsiteY0" fmla="*/ 0 h 3777133"/>
                      <a:gd name="connsiteX1" fmla="*/ 238230 w 408563"/>
                      <a:gd name="connsiteY1" fmla="*/ 0 h 3777133"/>
                      <a:gd name="connsiteX2" fmla="*/ 408563 w 408563"/>
                      <a:gd name="connsiteY2" fmla="*/ 217170 h 3777133"/>
                      <a:gd name="connsiteX3" fmla="*/ 244257 w 408563"/>
                      <a:gd name="connsiteY3" fmla="*/ 236219 h 3777133"/>
                      <a:gd name="connsiteX4" fmla="*/ 238230 w 408563"/>
                      <a:gd name="connsiteY4" fmla="*/ 3777133 h 3777133"/>
                      <a:gd name="connsiteX5" fmla="*/ 0 w 408563"/>
                      <a:gd name="connsiteY5" fmla="*/ 3777133 h 3777133"/>
                      <a:gd name="connsiteX6" fmla="*/ 0 w 408563"/>
                      <a:gd name="connsiteY6" fmla="*/ 0 h 3777133"/>
                      <a:gd name="connsiteX0" fmla="*/ 0 w 410944"/>
                      <a:gd name="connsiteY0" fmla="*/ 0 h 3777133"/>
                      <a:gd name="connsiteX1" fmla="*/ 238230 w 410944"/>
                      <a:gd name="connsiteY1" fmla="*/ 0 h 3777133"/>
                      <a:gd name="connsiteX2" fmla="*/ 410944 w 410944"/>
                      <a:gd name="connsiteY2" fmla="*/ 231458 h 3777133"/>
                      <a:gd name="connsiteX3" fmla="*/ 244257 w 410944"/>
                      <a:gd name="connsiteY3" fmla="*/ 236219 h 3777133"/>
                      <a:gd name="connsiteX4" fmla="*/ 238230 w 410944"/>
                      <a:gd name="connsiteY4" fmla="*/ 3777133 h 3777133"/>
                      <a:gd name="connsiteX5" fmla="*/ 0 w 410944"/>
                      <a:gd name="connsiteY5" fmla="*/ 3777133 h 3777133"/>
                      <a:gd name="connsiteX6" fmla="*/ 0 w 410944"/>
                      <a:gd name="connsiteY6" fmla="*/ 0 h 3777133"/>
                      <a:gd name="connsiteX0" fmla="*/ 0 w 410944"/>
                      <a:gd name="connsiteY0" fmla="*/ 0 h 3777133"/>
                      <a:gd name="connsiteX1" fmla="*/ 238230 w 410944"/>
                      <a:gd name="connsiteY1" fmla="*/ 0 h 3777133"/>
                      <a:gd name="connsiteX2" fmla="*/ 410944 w 410944"/>
                      <a:gd name="connsiteY2" fmla="*/ 231458 h 3777133"/>
                      <a:gd name="connsiteX3" fmla="*/ 244257 w 410944"/>
                      <a:gd name="connsiteY3" fmla="*/ 236219 h 3777133"/>
                      <a:gd name="connsiteX4" fmla="*/ 238230 w 410944"/>
                      <a:gd name="connsiteY4" fmla="*/ 3777133 h 3777133"/>
                      <a:gd name="connsiteX5" fmla="*/ 0 w 410944"/>
                      <a:gd name="connsiteY5" fmla="*/ 3777133 h 3777133"/>
                      <a:gd name="connsiteX6" fmla="*/ 0 w 410944"/>
                      <a:gd name="connsiteY6" fmla="*/ 0 h 3777133"/>
                      <a:gd name="connsiteX0" fmla="*/ 0 w 411302"/>
                      <a:gd name="connsiteY0" fmla="*/ 0 h 3777133"/>
                      <a:gd name="connsiteX1" fmla="*/ 238230 w 411302"/>
                      <a:gd name="connsiteY1" fmla="*/ 0 h 3777133"/>
                      <a:gd name="connsiteX2" fmla="*/ 410944 w 411302"/>
                      <a:gd name="connsiteY2" fmla="*/ 231458 h 3777133"/>
                      <a:gd name="connsiteX3" fmla="*/ 244257 w 411302"/>
                      <a:gd name="connsiteY3" fmla="*/ 236219 h 3777133"/>
                      <a:gd name="connsiteX4" fmla="*/ 238230 w 411302"/>
                      <a:gd name="connsiteY4" fmla="*/ 3777133 h 3777133"/>
                      <a:gd name="connsiteX5" fmla="*/ 0 w 411302"/>
                      <a:gd name="connsiteY5" fmla="*/ 3777133 h 3777133"/>
                      <a:gd name="connsiteX6" fmla="*/ 0 w 411302"/>
                      <a:gd name="connsiteY6" fmla="*/ 0 h 3777133"/>
                      <a:gd name="connsiteX0" fmla="*/ 0 w 411302"/>
                      <a:gd name="connsiteY0" fmla="*/ 0 h 3777133"/>
                      <a:gd name="connsiteX1" fmla="*/ 407299 w 411302"/>
                      <a:gd name="connsiteY1" fmla="*/ 0 h 3777133"/>
                      <a:gd name="connsiteX2" fmla="*/ 410944 w 411302"/>
                      <a:gd name="connsiteY2" fmla="*/ 231458 h 3777133"/>
                      <a:gd name="connsiteX3" fmla="*/ 244257 w 411302"/>
                      <a:gd name="connsiteY3" fmla="*/ 236219 h 3777133"/>
                      <a:gd name="connsiteX4" fmla="*/ 238230 w 411302"/>
                      <a:gd name="connsiteY4" fmla="*/ 3777133 h 3777133"/>
                      <a:gd name="connsiteX5" fmla="*/ 0 w 411302"/>
                      <a:gd name="connsiteY5" fmla="*/ 3777133 h 3777133"/>
                      <a:gd name="connsiteX6" fmla="*/ 0 w 411302"/>
                      <a:gd name="connsiteY6" fmla="*/ 0 h 3777133"/>
                      <a:gd name="connsiteX0" fmla="*/ 0 w 411302"/>
                      <a:gd name="connsiteY0" fmla="*/ 0 h 3777133"/>
                      <a:gd name="connsiteX1" fmla="*/ 407299 w 411302"/>
                      <a:gd name="connsiteY1" fmla="*/ 0 h 3777133"/>
                      <a:gd name="connsiteX2" fmla="*/ 410944 w 411302"/>
                      <a:gd name="connsiteY2" fmla="*/ 231458 h 3777133"/>
                      <a:gd name="connsiteX3" fmla="*/ 244257 w 411302"/>
                      <a:gd name="connsiteY3" fmla="*/ 236219 h 3777133"/>
                      <a:gd name="connsiteX4" fmla="*/ 238230 w 411302"/>
                      <a:gd name="connsiteY4" fmla="*/ 3777133 h 3777133"/>
                      <a:gd name="connsiteX5" fmla="*/ 0 w 411302"/>
                      <a:gd name="connsiteY5" fmla="*/ 3777133 h 3777133"/>
                      <a:gd name="connsiteX6" fmla="*/ 0 w 411302"/>
                      <a:gd name="connsiteY6" fmla="*/ 0 h 3777133"/>
                      <a:gd name="connsiteX0" fmla="*/ 0 w 411302"/>
                      <a:gd name="connsiteY0" fmla="*/ 0 h 3777133"/>
                      <a:gd name="connsiteX1" fmla="*/ 407299 w 411302"/>
                      <a:gd name="connsiteY1" fmla="*/ 0 h 3777133"/>
                      <a:gd name="connsiteX2" fmla="*/ 410944 w 411302"/>
                      <a:gd name="connsiteY2" fmla="*/ 231458 h 3777133"/>
                      <a:gd name="connsiteX3" fmla="*/ 244257 w 411302"/>
                      <a:gd name="connsiteY3" fmla="*/ 236219 h 3777133"/>
                      <a:gd name="connsiteX4" fmla="*/ 238230 w 411302"/>
                      <a:gd name="connsiteY4" fmla="*/ 3777133 h 3777133"/>
                      <a:gd name="connsiteX5" fmla="*/ 0 w 411302"/>
                      <a:gd name="connsiteY5" fmla="*/ 3777133 h 3777133"/>
                      <a:gd name="connsiteX6" fmla="*/ 0 w 411302"/>
                      <a:gd name="connsiteY6" fmla="*/ 0 h 3777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1302" h="3777133">
                        <a:moveTo>
                          <a:pt x="0" y="0"/>
                        </a:moveTo>
                        <a:lnTo>
                          <a:pt x="407299" y="0"/>
                        </a:lnTo>
                        <a:cubicBezTo>
                          <a:pt x="406927" y="225584"/>
                          <a:pt x="411316" y="229712"/>
                          <a:pt x="410944" y="231458"/>
                        </a:cubicBezTo>
                        <a:cubicBezTo>
                          <a:pt x="420284" y="239077"/>
                          <a:pt x="244071" y="231459"/>
                          <a:pt x="244257" y="236219"/>
                        </a:cubicBezTo>
                        <a:cubicBezTo>
                          <a:pt x="239681" y="233837"/>
                          <a:pt x="245999" y="3164756"/>
                          <a:pt x="238230" y="3777133"/>
                        </a:cubicBezTo>
                        <a:lnTo>
                          <a:pt x="0" y="37771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ru-RU" sz="120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2" name="Picture 2" descr="O:\ДИР\Обмен\Сидоров Михаил\Фото для презентации\Установка с ОРН.png">
                    <a:extLst>
                      <a:ext uri="{FF2B5EF4-FFF2-40B4-BE49-F238E27FC236}">
                        <a16:creationId xmlns:a16="http://schemas.microsoft.com/office/drawing/2014/main" xmlns="" id="{7B5E7B30-8A07-4149-B5D6-E2245C8A78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-20486" r="-1"/>
                  <a:stretch/>
                </p:blipFill>
                <p:spPr bwMode="auto">
                  <a:xfrm rot="10800000">
                    <a:off x="2079491" y="3148062"/>
                    <a:ext cx="318152" cy="25979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3" name="Группа 52">
                    <a:extLst>
                      <a:ext uri="{FF2B5EF4-FFF2-40B4-BE49-F238E27FC236}">
                        <a16:creationId xmlns:a16="http://schemas.microsoft.com/office/drawing/2014/main" xmlns="" id="{2D440D00-724A-4F31-8837-8FFDCB0FF07E}"/>
                      </a:ext>
                    </a:extLst>
                  </p:cNvPr>
                  <p:cNvGrpSpPr/>
                  <p:nvPr/>
                </p:nvGrpSpPr>
                <p:grpSpPr>
                  <a:xfrm>
                    <a:off x="1613936" y="2438743"/>
                    <a:ext cx="193831" cy="242767"/>
                    <a:chOff x="4136880" y="2140644"/>
                    <a:chExt cx="685800" cy="795741"/>
                  </a:xfrm>
                </p:grpSpPr>
                <p:sp>
                  <p:nvSpPr>
                    <p:cNvPr id="65" name="Равнобедренный треугольник 64">
                      <a:extLst>
                        <a:ext uri="{FF2B5EF4-FFF2-40B4-BE49-F238E27FC236}">
                          <a16:creationId xmlns:a16="http://schemas.microsoft.com/office/drawing/2014/main" xmlns="" id="{C136C8D4-FA97-463A-B6B9-CCD81CA93B5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08281" y="2369243"/>
                      <a:ext cx="787400" cy="330202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" name="Равнобедренный треугольник 65">
                      <a:extLst>
                        <a:ext uri="{FF2B5EF4-FFF2-40B4-BE49-F238E27FC236}">
                          <a16:creationId xmlns:a16="http://schemas.microsoft.com/office/drawing/2014/main" xmlns="" id="{7F4CC880-8A62-46E4-BF68-4B000094CB3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263882" y="2377586"/>
                      <a:ext cx="787398" cy="330199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4" name="Стрелка углом 114">
                    <a:extLst>
                      <a:ext uri="{FF2B5EF4-FFF2-40B4-BE49-F238E27FC236}">
                        <a16:creationId xmlns:a16="http://schemas.microsoft.com/office/drawing/2014/main" xmlns="" id="{E537CAF3-F1AC-4241-93EE-F03084473B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26173" y="2561706"/>
                    <a:ext cx="181988" cy="156028"/>
                  </a:xfrm>
                  <a:prstGeom prst="bentArrow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55" name="Группа 54">
                    <a:extLst>
                      <a:ext uri="{FF2B5EF4-FFF2-40B4-BE49-F238E27FC236}">
                        <a16:creationId xmlns:a16="http://schemas.microsoft.com/office/drawing/2014/main" xmlns="" id="{CFA97701-A92F-44BD-B9CE-A752AA02FDEB}"/>
                      </a:ext>
                    </a:extLst>
                  </p:cNvPr>
                  <p:cNvGrpSpPr/>
                  <p:nvPr/>
                </p:nvGrpSpPr>
                <p:grpSpPr>
                  <a:xfrm>
                    <a:off x="2409842" y="1886261"/>
                    <a:ext cx="193832" cy="242766"/>
                    <a:chOff x="2529900" y="1473716"/>
                    <a:chExt cx="193832" cy="242766"/>
                  </a:xfrm>
                </p:grpSpPr>
                <p:sp>
                  <p:nvSpPr>
                    <p:cNvPr id="63" name="Равнобедренный треугольник 62">
                      <a:extLst>
                        <a:ext uri="{FF2B5EF4-FFF2-40B4-BE49-F238E27FC236}">
                          <a16:creationId xmlns:a16="http://schemas.microsoft.com/office/drawing/2014/main" xmlns="" id="{1BD875D4-AE59-490F-8C86-4696CCF2541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56453" y="1547163"/>
                      <a:ext cx="240222" cy="933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" name="Равнобедренный треугольник 63">
                      <a:extLst>
                        <a:ext uri="{FF2B5EF4-FFF2-40B4-BE49-F238E27FC236}">
                          <a16:creationId xmlns:a16="http://schemas.microsoft.com/office/drawing/2014/main" xmlns="" id="{80865D72-10B8-4A58-82D0-DDDF4AA59E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56958" y="1549708"/>
                      <a:ext cx="240222" cy="93326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6" name="Прямоугольник 55">
                    <a:extLst>
                      <a:ext uri="{FF2B5EF4-FFF2-40B4-BE49-F238E27FC236}">
                        <a16:creationId xmlns:a16="http://schemas.microsoft.com/office/drawing/2014/main" xmlns="" id="{695FBD29-7255-4FEE-838B-C546897765C9}"/>
                      </a:ext>
                    </a:extLst>
                  </p:cNvPr>
                  <p:cNvSpPr/>
                  <p:nvPr/>
                </p:nvSpPr>
                <p:spPr>
                  <a:xfrm>
                    <a:off x="-1143145" y="2482499"/>
                    <a:ext cx="2756674" cy="1443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Стрелка вверх 120">
                    <a:extLst>
                      <a:ext uri="{FF2B5EF4-FFF2-40B4-BE49-F238E27FC236}">
                        <a16:creationId xmlns:a16="http://schemas.microsoft.com/office/drawing/2014/main" xmlns="" id="{079F212E-5471-49C4-8F8B-1146D9F1250A}"/>
                      </a:ext>
                    </a:extLst>
                  </p:cNvPr>
                  <p:cNvSpPr/>
                  <p:nvPr/>
                </p:nvSpPr>
                <p:spPr>
                  <a:xfrm>
                    <a:off x="2177862" y="2848649"/>
                    <a:ext cx="75330" cy="202837"/>
                  </a:xfrm>
                  <a:prstGeom prst="upArrow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Стрелка углом 114">
                    <a:extLst>
                      <a:ext uri="{FF2B5EF4-FFF2-40B4-BE49-F238E27FC236}">
                        <a16:creationId xmlns:a16="http://schemas.microsoft.com/office/drawing/2014/main" xmlns="" id="{B44B8D1D-0B11-4D0F-A609-699EC9A98EC5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2025269" y="3927221"/>
                    <a:ext cx="203068" cy="252623"/>
                  </a:xfrm>
                  <a:prstGeom prst="bentArrow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Стрелка вверх 120">
                    <a:extLst>
                      <a:ext uri="{FF2B5EF4-FFF2-40B4-BE49-F238E27FC236}">
                        <a16:creationId xmlns:a16="http://schemas.microsoft.com/office/drawing/2014/main" xmlns="" id="{D728BF19-4927-4DCE-835F-EF382CB06241}"/>
                      </a:ext>
                    </a:extLst>
                  </p:cNvPr>
                  <p:cNvSpPr/>
                  <p:nvPr/>
                </p:nvSpPr>
                <p:spPr>
                  <a:xfrm>
                    <a:off x="2186079" y="2084469"/>
                    <a:ext cx="75330" cy="202837"/>
                  </a:xfrm>
                  <a:prstGeom prst="upArrow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Стрелка вверх 120">
                    <a:extLst>
                      <a:ext uri="{FF2B5EF4-FFF2-40B4-BE49-F238E27FC236}">
                        <a16:creationId xmlns:a16="http://schemas.microsoft.com/office/drawing/2014/main" xmlns="" id="{7B747B68-7F55-4ACB-B2EC-1EB062E40E4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016151" y="3367303"/>
                    <a:ext cx="75330" cy="202837"/>
                  </a:xfrm>
                  <a:prstGeom prst="upArrow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" name="Стрелка вверх 120">
                    <a:extLst>
                      <a:ext uri="{FF2B5EF4-FFF2-40B4-BE49-F238E27FC236}">
                        <a16:creationId xmlns:a16="http://schemas.microsoft.com/office/drawing/2014/main" xmlns="" id="{0975E48E-B5FA-4DA0-880E-EA43C1768BB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834480" y="2355958"/>
                    <a:ext cx="131614" cy="384694"/>
                  </a:xfrm>
                  <a:prstGeom prst="upArrow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Стрелка вверх 120">
                    <a:extLst>
                      <a:ext uri="{FF2B5EF4-FFF2-40B4-BE49-F238E27FC236}">
                        <a16:creationId xmlns:a16="http://schemas.microsoft.com/office/drawing/2014/main" xmlns="" id="{D1818ECF-9083-4837-ACB7-15910BBF33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12634" y="2344026"/>
                    <a:ext cx="131614" cy="384694"/>
                  </a:xfrm>
                  <a:prstGeom prst="upArrow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2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0" name="Стрелка вверх 120">
                  <a:extLst>
                    <a:ext uri="{FF2B5EF4-FFF2-40B4-BE49-F238E27FC236}">
                      <a16:creationId xmlns:a16="http://schemas.microsoft.com/office/drawing/2014/main" xmlns="" id="{3D1F4163-0D50-46B5-B8C2-A8B2EA88D13A}"/>
                    </a:ext>
                  </a:extLst>
                </p:cNvPr>
                <p:cNvSpPr/>
                <p:nvPr/>
              </p:nvSpPr>
              <p:spPr>
                <a:xfrm rot="5400000">
                  <a:off x="4550128" y="1964726"/>
                  <a:ext cx="93327" cy="398899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57DA5FDC-0495-465B-B69A-5F1414014995}"/>
                    </a:ext>
                  </a:extLst>
                </p:cNvPr>
                <p:cNvSpPr txBox="1"/>
                <p:nvPr/>
              </p:nvSpPr>
              <p:spPr>
                <a:xfrm>
                  <a:off x="120927" y="1601754"/>
                  <a:ext cx="284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dirty="0">
                      <a:solidFill>
                        <a:srgbClr val="0071CE"/>
                      </a:solidFill>
                      <a:cs typeface="Arial" panose="020B0604020202020204" pitchFamily="34" charset="0"/>
                    </a:rPr>
                    <a:t>Низконапорная вода с водозаборных скважин / УПСВ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1DDA4A3F-C7A6-4412-B444-8A0BB54D3791}"/>
                    </a:ext>
                  </a:extLst>
                </p:cNvPr>
                <p:cNvSpPr txBox="1"/>
                <p:nvPr/>
              </p:nvSpPr>
              <p:spPr>
                <a:xfrm>
                  <a:off x="3031950" y="972615"/>
                  <a:ext cx="284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Высоконапорный трубопровод</a:t>
                  </a:r>
                </a:p>
              </p:txBody>
            </p:sp>
            <p:cxnSp>
              <p:nvCxnSpPr>
                <p:cNvPr id="33" name="Прямая со стрелкой 32">
                  <a:extLst>
                    <a:ext uri="{FF2B5EF4-FFF2-40B4-BE49-F238E27FC236}">
                      <a16:creationId xmlns:a16="http://schemas.microsoft.com/office/drawing/2014/main" xmlns="" id="{F8B09980-04F5-43A1-88BF-B5CD228F6F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6591" y="1627439"/>
                  <a:ext cx="467188" cy="4460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71DE4606-9A81-49B5-9686-4C515F6D5464}"/>
                    </a:ext>
                  </a:extLst>
                </p:cNvPr>
                <p:cNvSpPr txBox="1"/>
                <p:nvPr/>
              </p:nvSpPr>
              <p:spPr>
                <a:xfrm>
                  <a:off x="186550" y="5595877"/>
                  <a:ext cx="284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Шурф 50-100 м</a:t>
                  </a:r>
                </a:p>
              </p:txBody>
            </p:sp>
            <p:cxnSp>
              <p:nvCxnSpPr>
                <p:cNvPr id="35" name="Прямая со стрелкой 34">
                  <a:extLst>
                    <a:ext uri="{FF2B5EF4-FFF2-40B4-BE49-F238E27FC236}">
                      <a16:creationId xmlns:a16="http://schemas.microsoft.com/office/drawing/2014/main" xmlns="" id="{CDAA555E-728A-4054-9C04-4400A33BD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17391" y="5433424"/>
                  <a:ext cx="476248" cy="218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88463FCA-6FEB-49DF-A029-165AC67AB00A}"/>
                    </a:ext>
                  </a:extLst>
                </p:cNvPr>
                <p:cNvSpPr txBox="1"/>
                <p:nvPr/>
              </p:nvSpPr>
              <p:spPr>
                <a:xfrm>
                  <a:off x="441159" y="4656149"/>
                  <a:ext cx="2845400" cy="381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УЭЦН </a:t>
                  </a:r>
                  <a:r>
                    <a:rPr lang="en-US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Geyser</a:t>
                  </a:r>
                  <a:r>
                    <a:rPr lang="ru-RU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cxnSp>
              <p:nvCxnSpPr>
                <p:cNvPr id="37" name="Прямая со стрелкой 36">
                  <a:extLst>
                    <a:ext uri="{FF2B5EF4-FFF2-40B4-BE49-F238E27FC236}">
                      <a16:creationId xmlns:a16="http://schemas.microsoft.com/office/drawing/2014/main" xmlns="" id="{9F9AF70C-393C-4A2C-80EB-F6C4C7FA8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2001" y="4493696"/>
                  <a:ext cx="476248" cy="2183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67980AB0-B870-4251-AE3C-918ED53221E3}"/>
                    </a:ext>
                  </a:extLst>
                </p:cNvPr>
                <p:cNvSpPr txBox="1"/>
                <p:nvPr/>
              </p:nvSpPr>
              <p:spPr>
                <a:xfrm>
                  <a:off x="10569082" y="3704236"/>
                  <a:ext cx="2845401" cy="91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400" dirty="0">
                      <a:solidFill>
                        <a:srgbClr val="0071CE"/>
                      </a:solidFill>
                      <a:cs typeface="Arial" panose="020B0604020202020204" pitchFamily="34" charset="0"/>
                    </a:rPr>
                    <a:t>Низконапорная вода с водозаборных скважин / УПСВ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2EC89B4E-415C-43E6-AE07-AE747BEE7AC9}"/>
                    </a:ext>
                  </a:extLst>
                </p:cNvPr>
                <p:cNvSpPr txBox="1"/>
                <p:nvPr/>
              </p:nvSpPr>
              <p:spPr>
                <a:xfrm>
                  <a:off x="8420662" y="729631"/>
                  <a:ext cx="284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Высоконапорный трубопровод</a:t>
                  </a:r>
                </a:p>
              </p:txBody>
            </p:sp>
            <p:cxnSp>
              <p:nvCxnSpPr>
                <p:cNvPr id="40" name="Прямая со стрелкой 39">
                  <a:extLst>
                    <a:ext uri="{FF2B5EF4-FFF2-40B4-BE49-F238E27FC236}">
                      <a16:creationId xmlns:a16="http://schemas.microsoft.com/office/drawing/2014/main" xmlns="" id="{584B685A-28A6-49C4-9116-5D8375B3FA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10369" y="1064627"/>
                  <a:ext cx="255363" cy="39863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27173C4A-2CED-4C0C-969D-80A266B5238A}"/>
                    </a:ext>
                  </a:extLst>
                </p:cNvPr>
                <p:cNvSpPr txBox="1"/>
                <p:nvPr/>
              </p:nvSpPr>
              <p:spPr>
                <a:xfrm>
                  <a:off x="10569083" y="1240695"/>
                  <a:ext cx="1798598" cy="381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УЭЦН </a:t>
                  </a:r>
                  <a:r>
                    <a:rPr lang="en-US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Geyser</a:t>
                  </a:r>
                  <a:r>
                    <a:rPr lang="ru-RU" sz="140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27" name="Полилиния: фигура 162">
                <a:extLst>
                  <a:ext uri="{FF2B5EF4-FFF2-40B4-BE49-F238E27FC236}">
                    <a16:creationId xmlns:a16="http://schemas.microsoft.com/office/drawing/2014/main" xmlns="" id="{BF144A08-6869-4A15-88A7-F9396AFB8EB6}"/>
                  </a:ext>
                </a:extLst>
              </p:cNvPr>
              <p:cNvSpPr/>
              <p:nvPr/>
            </p:nvSpPr>
            <p:spPr>
              <a:xfrm flipH="1">
                <a:off x="7719867" y="1507186"/>
                <a:ext cx="2588677" cy="709908"/>
              </a:xfrm>
              <a:custGeom>
                <a:avLst/>
                <a:gdLst>
                  <a:gd name="connsiteX0" fmla="*/ 0 w 4804229"/>
                  <a:gd name="connsiteY0" fmla="*/ 740229 h 957943"/>
                  <a:gd name="connsiteX1" fmla="*/ 1872343 w 4804229"/>
                  <a:gd name="connsiteY1" fmla="*/ 740229 h 957943"/>
                  <a:gd name="connsiteX2" fmla="*/ 1872343 w 4804229"/>
                  <a:gd name="connsiteY2" fmla="*/ 0 h 957943"/>
                  <a:gd name="connsiteX3" fmla="*/ 4804229 w 4804229"/>
                  <a:gd name="connsiteY3" fmla="*/ 0 h 957943"/>
                  <a:gd name="connsiteX4" fmla="*/ 4804229 w 4804229"/>
                  <a:gd name="connsiteY4" fmla="*/ 783771 h 957943"/>
                  <a:gd name="connsiteX5" fmla="*/ 4601029 w 4804229"/>
                  <a:gd name="connsiteY5" fmla="*/ 783771 h 957943"/>
                  <a:gd name="connsiteX6" fmla="*/ 4601029 w 4804229"/>
                  <a:gd name="connsiteY6" fmla="*/ 232229 h 957943"/>
                  <a:gd name="connsiteX7" fmla="*/ 3222172 w 4804229"/>
                  <a:gd name="connsiteY7" fmla="*/ 232229 h 957943"/>
                  <a:gd name="connsiteX8" fmla="*/ 3222172 w 4804229"/>
                  <a:gd name="connsiteY8" fmla="*/ 740229 h 957943"/>
                  <a:gd name="connsiteX9" fmla="*/ 3018972 w 4804229"/>
                  <a:gd name="connsiteY9" fmla="*/ 740229 h 957943"/>
                  <a:gd name="connsiteX10" fmla="*/ 3018972 w 4804229"/>
                  <a:gd name="connsiteY10" fmla="*/ 246743 h 957943"/>
                  <a:gd name="connsiteX11" fmla="*/ 2133600 w 4804229"/>
                  <a:gd name="connsiteY11" fmla="*/ 246743 h 957943"/>
                  <a:gd name="connsiteX12" fmla="*/ 2133600 w 4804229"/>
                  <a:gd name="connsiteY12" fmla="*/ 957943 h 957943"/>
                  <a:gd name="connsiteX13" fmla="*/ 43543 w 4804229"/>
                  <a:gd name="connsiteY13" fmla="*/ 957943 h 957943"/>
                  <a:gd name="connsiteX14" fmla="*/ 58057 w 4804229"/>
                  <a:gd name="connsiteY14" fmla="*/ 725714 h 957943"/>
                  <a:gd name="connsiteX0" fmla="*/ 113393 w 4917622"/>
                  <a:gd name="connsiteY0" fmla="*/ 740229 h 957943"/>
                  <a:gd name="connsiteX1" fmla="*/ 1985736 w 4917622"/>
                  <a:gd name="connsiteY1" fmla="*/ 740229 h 957943"/>
                  <a:gd name="connsiteX2" fmla="*/ 1985736 w 4917622"/>
                  <a:gd name="connsiteY2" fmla="*/ 0 h 957943"/>
                  <a:gd name="connsiteX3" fmla="*/ 4917622 w 4917622"/>
                  <a:gd name="connsiteY3" fmla="*/ 0 h 957943"/>
                  <a:gd name="connsiteX4" fmla="*/ 4917622 w 4917622"/>
                  <a:gd name="connsiteY4" fmla="*/ 783771 h 957943"/>
                  <a:gd name="connsiteX5" fmla="*/ 4714422 w 4917622"/>
                  <a:gd name="connsiteY5" fmla="*/ 783771 h 957943"/>
                  <a:gd name="connsiteX6" fmla="*/ 4714422 w 4917622"/>
                  <a:gd name="connsiteY6" fmla="*/ 232229 h 957943"/>
                  <a:gd name="connsiteX7" fmla="*/ 3335565 w 4917622"/>
                  <a:gd name="connsiteY7" fmla="*/ 232229 h 957943"/>
                  <a:gd name="connsiteX8" fmla="*/ 3335565 w 4917622"/>
                  <a:gd name="connsiteY8" fmla="*/ 740229 h 957943"/>
                  <a:gd name="connsiteX9" fmla="*/ 3132365 w 4917622"/>
                  <a:gd name="connsiteY9" fmla="*/ 740229 h 957943"/>
                  <a:gd name="connsiteX10" fmla="*/ 3132365 w 4917622"/>
                  <a:gd name="connsiteY10" fmla="*/ 246743 h 957943"/>
                  <a:gd name="connsiteX11" fmla="*/ 2246993 w 4917622"/>
                  <a:gd name="connsiteY11" fmla="*/ 246743 h 957943"/>
                  <a:gd name="connsiteX12" fmla="*/ 2246993 w 4917622"/>
                  <a:gd name="connsiteY12" fmla="*/ 957943 h 957943"/>
                  <a:gd name="connsiteX13" fmla="*/ 156936 w 4917622"/>
                  <a:gd name="connsiteY13" fmla="*/ 957943 h 957943"/>
                  <a:gd name="connsiteX14" fmla="*/ 0 w 4917622"/>
                  <a:gd name="connsiteY14" fmla="*/ 849539 h 957943"/>
                  <a:gd name="connsiteX0" fmla="*/ 18143 w 4822372"/>
                  <a:gd name="connsiteY0" fmla="*/ 740229 h 963839"/>
                  <a:gd name="connsiteX1" fmla="*/ 1890486 w 4822372"/>
                  <a:gd name="connsiteY1" fmla="*/ 740229 h 963839"/>
                  <a:gd name="connsiteX2" fmla="*/ 1890486 w 4822372"/>
                  <a:gd name="connsiteY2" fmla="*/ 0 h 963839"/>
                  <a:gd name="connsiteX3" fmla="*/ 4822372 w 4822372"/>
                  <a:gd name="connsiteY3" fmla="*/ 0 h 963839"/>
                  <a:gd name="connsiteX4" fmla="*/ 4822372 w 4822372"/>
                  <a:gd name="connsiteY4" fmla="*/ 783771 h 963839"/>
                  <a:gd name="connsiteX5" fmla="*/ 4619172 w 4822372"/>
                  <a:gd name="connsiteY5" fmla="*/ 783771 h 963839"/>
                  <a:gd name="connsiteX6" fmla="*/ 4619172 w 4822372"/>
                  <a:gd name="connsiteY6" fmla="*/ 232229 h 963839"/>
                  <a:gd name="connsiteX7" fmla="*/ 3240315 w 4822372"/>
                  <a:gd name="connsiteY7" fmla="*/ 232229 h 963839"/>
                  <a:gd name="connsiteX8" fmla="*/ 3240315 w 4822372"/>
                  <a:gd name="connsiteY8" fmla="*/ 740229 h 963839"/>
                  <a:gd name="connsiteX9" fmla="*/ 3037115 w 4822372"/>
                  <a:gd name="connsiteY9" fmla="*/ 740229 h 963839"/>
                  <a:gd name="connsiteX10" fmla="*/ 3037115 w 4822372"/>
                  <a:gd name="connsiteY10" fmla="*/ 246743 h 963839"/>
                  <a:gd name="connsiteX11" fmla="*/ 2151743 w 4822372"/>
                  <a:gd name="connsiteY11" fmla="*/ 246743 h 963839"/>
                  <a:gd name="connsiteX12" fmla="*/ 2151743 w 4822372"/>
                  <a:gd name="connsiteY12" fmla="*/ 957943 h 963839"/>
                  <a:gd name="connsiteX13" fmla="*/ 61686 w 4822372"/>
                  <a:gd name="connsiteY13" fmla="*/ 957943 h 963839"/>
                  <a:gd name="connsiteX14" fmla="*/ 0 w 4822372"/>
                  <a:gd name="connsiteY14" fmla="*/ 963839 h 963839"/>
                  <a:gd name="connsiteX0" fmla="*/ 18143 w 4822372"/>
                  <a:gd name="connsiteY0" fmla="*/ 740229 h 963839"/>
                  <a:gd name="connsiteX1" fmla="*/ 1890486 w 4822372"/>
                  <a:gd name="connsiteY1" fmla="*/ 740229 h 963839"/>
                  <a:gd name="connsiteX2" fmla="*/ 1890486 w 4822372"/>
                  <a:gd name="connsiteY2" fmla="*/ 0 h 963839"/>
                  <a:gd name="connsiteX3" fmla="*/ 4822372 w 4822372"/>
                  <a:gd name="connsiteY3" fmla="*/ 783771 h 963839"/>
                  <a:gd name="connsiteX4" fmla="*/ 4619172 w 4822372"/>
                  <a:gd name="connsiteY4" fmla="*/ 783771 h 963839"/>
                  <a:gd name="connsiteX5" fmla="*/ 4619172 w 4822372"/>
                  <a:gd name="connsiteY5" fmla="*/ 232229 h 963839"/>
                  <a:gd name="connsiteX6" fmla="*/ 3240315 w 4822372"/>
                  <a:gd name="connsiteY6" fmla="*/ 232229 h 963839"/>
                  <a:gd name="connsiteX7" fmla="*/ 3240315 w 4822372"/>
                  <a:gd name="connsiteY7" fmla="*/ 740229 h 963839"/>
                  <a:gd name="connsiteX8" fmla="*/ 3037115 w 4822372"/>
                  <a:gd name="connsiteY8" fmla="*/ 740229 h 963839"/>
                  <a:gd name="connsiteX9" fmla="*/ 3037115 w 4822372"/>
                  <a:gd name="connsiteY9" fmla="*/ 246743 h 963839"/>
                  <a:gd name="connsiteX10" fmla="*/ 2151743 w 4822372"/>
                  <a:gd name="connsiteY10" fmla="*/ 246743 h 963839"/>
                  <a:gd name="connsiteX11" fmla="*/ 2151743 w 4822372"/>
                  <a:gd name="connsiteY11" fmla="*/ 957943 h 963839"/>
                  <a:gd name="connsiteX12" fmla="*/ 61686 w 4822372"/>
                  <a:gd name="connsiteY12" fmla="*/ 957943 h 963839"/>
                  <a:gd name="connsiteX13" fmla="*/ 0 w 4822372"/>
                  <a:gd name="connsiteY13" fmla="*/ 963839 h 963839"/>
                  <a:gd name="connsiteX0" fmla="*/ 18143 w 4619172"/>
                  <a:gd name="connsiteY0" fmla="*/ 740229 h 963839"/>
                  <a:gd name="connsiteX1" fmla="*/ 1890486 w 4619172"/>
                  <a:gd name="connsiteY1" fmla="*/ 740229 h 963839"/>
                  <a:gd name="connsiteX2" fmla="*/ 1890486 w 4619172"/>
                  <a:gd name="connsiteY2" fmla="*/ 0 h 963839"/>
                  <a:gd name="connsiteX3" fmla="*/ 4619172 w 4619172"/>
                  <a:gd name="connsiteY3" fmla="*/ 783771 h 963839"/>
                  <a:gd name="connsiteX4" fmla="*/ 4619172 w 4619172"/>
                  <a:gd name="connsiteY4" fmla="*/ 232229 h 963839"/>
                  <a:gd name="connsiteX5" fmla="*/ 3240315 w 4619172"/>
                  <a:gd name="connsiteY5" fmla="*/ 232229 h 963839"/>
                  <a:gd name="connsiteX6" fmla="*/ 3240315 w 4619172"/>
                  <a:gd name="connsiteY6" fmla="*/ 740229 h 963839"/>
                  <a:gd name="connsiteX7" fmla="*/ 3037115 w 4619172"/>
                  <a:gd name="connsiteY7" fmla="*/ 740229 h 963839"/>
                  <a:gd name="connsiteX8" fmla="*/ 3037115 w 4619172"/>
                  <a:gd name="connsiteY8" fmla="*/ 246743 h 963839"/>
                  <a:gd name="connsiteX9" fmla="*/ 2151743 w 4619172"/>
                  <a:gd name="connsiteY9" fmla="*/ 246743 h 963839"/>
                  <a:gd name="connsiteX10" fmla="*/ 2151743 w 4619172"/>
                  <a:gd name="connsiteY10" fmla="*/ 957943 h 963839"/>
                  <a:gd name="connsiteX11" fmla="*/ 61686 w 4619172"/>
                  <a:gd name="connsiteY11" fmla="*/ 957943 h 963839"/>
                  <a:gd name="connsiteX12" fmla="*/ 0 w 4619172"/>
                  <a:gd name="connsiteY12" fmla="*/ 963839 h 963839"/>
                  <a:gd name="connsiteX0" fmla="*/ 18143 w 4619172"/>
                  <a:gd name="connsiteY0" fmla="*/ 740229 h 963839"/>
                  <a:gd name="connsiteX1" fmla="*/ 1890486 w 4619172"/>
                  <a:gd name="connsiteY1" fmla="*/ 740229 h 963839"/>
                  <a:gd name="connsiteX2" fmla="*/ 1890486 w 4619172"/>
                  <a:gd name="connsiteY2" fmla="*/ 0 h 963839"/>
                  <a:gd name="connsiteX3" fmla="*/ 4619172 w 4619172"/>
                  <a:gd name="connsiteY3" fmla="*/ 232229 h 963839"/>
                  <a:gd name="connsiteX4" fmla="*/ 3240315 w 4619172"/>
                  <a:gd name="connsiteY4" fmla="*/ 232229 h 963839"/>
                  <a:gd name="connsiteX5" fmla="*/ 3240315 w 4619172"/>
                  <a:gd name="connsiteY5" fmla="*/ 740229 h 963839"/>
                  <a:gd name="connsiteX6" fmla="*/ 3037115 w 4619172"/>
                  <a:gd name="connsiteY6" fmla="*/ 740229 h 963839"/>
                  <a:gd name="connsiteX7" fmla="*/ 3037115 w 4619172"/>
                  <a:gd name="connsiteY7" fmla="*/ 246743 h 963839"/>
                  <a:gd name="connsiteX8" fmla="*/ 2151743 w 4619172"/>
                  <a:gd name="connsiteY8" fmla="*/ 246743 h 963839"/>
                  <a:gd name="connsiteX9" fmla="*/ 2151743 w 4619172"/>
                  <a:gd name="connsiteY9" fmla="*/ 957943 h 963839"/>
                  <a:gd name="connsiteX10" fmla="*/ 61686 w 4619172"/>
                  <a:gd name="connsiteY10" fmla="*/ 957943 h 963839"/>
                  <a:gd name="connsiteX11" fmla="*/ 0 w 4619172"/>
                  <a:gd name="connsiteY11" fmla="*/ 963839 h 963839"/>
                  <a:gd name="connsiteX0" fmla="*/ 18143 w 3256766"/>
                  <a:gd name="connsiteY0" fmla="*/ 740229 h 963839"/>
                  <a:gd name="connsiteX1" fmla="*/ 1890486 w 3256766"/>
                  <a:gd name="connsiteY1" fmla="*/ 740229 h 963839"/>
                  <a:gd name="connsiteX2" fmla="*/ 1890486 w 3256766"/>
                  <a:gd name="connsiteY2" fmla="*/ 0 h 963839"/>
                  <a:gd name="connsiteX3" fmla="*/ 3256766 w 3256766"/>
                  <a:gd name="connsiteY3" fmla="*/ 17478 h 963839"/>
                  <a:gd name="connsiteX4" fmla="*/ 3240315 w 3256766"/>
                  <a:gd name="connsiteY4" fmla="*/ 232229 h 963839"/>
                  <a:gd name="connsiteX5" fmla="*/ 3240315 w 3256766"/>
                  <a:gd name="connsiteY5" fmla="*/ 740229 h 963839"/>
                  <a:gd name="connsiteX6" fmla="*/ 3037115 w 3256766"/>
                  <a:gd name="connsiteY6" fmla="*/ 740229 h 963839"/>
                  <a:gd name="connsiteX7" fmla="*/ 3037115 w 3256766"/>
                  <a:gd name="connsiteY7" fmla="*/ 246743 h 963839"/>
                  <a:gd name="connsiteX8" fmla="*/ 2151743 w 3256766"/>
                  <a:gd name="connsiteY8" fmla="*/ 246743 h 963839"/>
                  <a:gd name="connsiteX9" fmla="*/ 2151743 w 3256766"/>
                  <a:gd name="connsiteY9" fmla="*/ 957943 h 963839"/>
                  <a:gd name="connsiteX10" fmla="*/ 61686 w 3256766"/>
                  <a:gd name="connsiteY10" fmla="*/ 957943 h 963839"/>
                  <a:gd name="connsiteX11" fmla="*/ 0 w 3256766"/>
                  <a:gd name="connsiteY11" fmla="*/ 963839 h 963839"/>
                  <a:gd name="connsiteX0" fmla="*/ 18143 w 3240315"/>
                  <a:gd name="connsiteY0" fmla="*/ 744226 h 967836"/>
                  <a:gd name="connsiteX1" fmla="*/ 1890486 w 3240315"/>
                  <a:gd name="connsiteY1" fmla="*/ 744226 h 967836"/>
                  <a:gd name="connsiteX2" fmla="*/ 1890486 w 3240315"/>
                  <a:gd name="connsiteY2" fmla="*/ 3997 h 967836"/>
                  <a:gd name="connsiteX3" fmla="*/ 3225802 w 3240315"/>
                  <a:gd name="connsiteY3" fmla="*/ 0 h 967836"/>
                  <a:gd name="connsiteX4" fmla="*/ 3240315 w 3240315"/>
                  <a:gd name="connsiteY4" fmla="*/ 236226 h 967836"/>
                  <a:gd name="connsiteX5" fmla="*/ 3240315 w 3240315"/>
                  <a:gd name="connsiteY5" fmla="*/ 744226 h 967836"/>
                  <a:gd name="connsiteX6" fmla="*/ 3037115 w 3240315"/>
                  <a:gd name="connsiteY6" fmla="*/ 744226 h 967836"/>
                  <a:gd name="connsiteX7" fmla="*/ 3037115 w 3240315"/>
                  <a:gd name="connsiteY7" fmla="*/ 250740 h 967836"/>
                  <a:gd name="connsiteX8" fmla="*/ 2151743 w 3240315"/>
                  <a:gd name="connsiteY8" fmla="*/ 250740 h 967836"/>
                  <a:gd name="connsiteX9" fmla="*/ 2151743 w 3240315"/>
                  <a:gd name="connsiteY9" fmla="*/ 961940 h 967836"/>
                  <a:gd name="connsiteX10" fmla="*/ 61686 w 3240315"/>
                  <a:gd name="connsiteY10" fmla="*/ 961940 h 967836"/>
                  <a:gd name="connsiteX11" fmla="*/ 0 w 3240315"/>
                  <a:gd name="connsiteY11" fmla="*/ 967836 h 9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40315" h="967836">
                    <a:moveTo>
                      <a:pt x="18143" y="744226"/>
                    </a:moveTo>
                    <a:lnTo>
                      <a:pt x="1890486" y="744226"/>
                    </a:lnTo>
                    <a:lnTo>
                      <a:pt x="1890486" y="3997"/>
                    </a:lnTo>
                    <a:lnTo>
                      <a:pt x="3225802" y="0"/>
                    </a:lnTo>
                    <a:lnTo>
                      <a:pt x="3240315" y="236226"/>
                    </a:lnTo>
                    <a:lnTo>
                      <a:pt x="3240315" y="744226"/>
                    </a:lnTo>
                    <a:lnTo>
                      <a:pt x="3037115" y="744226"/>
                    </a:lnTo>
                    <a:lnTo>
                      <a:pt x="3037115" y="250740"/>
                    </a:lnTo>
                    <a:lnTo>
                      <a:pt x="2151743" y="250740"/>
                    </a:lnTo>
                    <a:lnTo>
                      <a:pt x="2151743" y="961940"/>
                    </a:lnTo>
                    <a:lnTo>
                      <a:pt x="61686" y="961940"/>
                    </a:lnTo>
                    <a:lnTo>
                      <a:pt x="0" y="96783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82915" y="1777192"/>
              <a:ext cx="19974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dirty="0" smtClean="0"/>
                <a:t>Қубури баландфишор</a:t>
              </a:r>
              <a:endParaRPr lang="ru-RU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037428" y="1728794"/>
              <a:ext cx="27324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g-Cyrl-TJ" dirty="0" smtClean="0"/>
                <a:t>Қубури баландфишор</a:t>
              </a:r>
              <a:endParaRPr lang="ru-RU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39295" y="2345431"/>
              <a:ext cx="24256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dirty="0" smtClean="0"/>
                <a:t>Оби пастфишор дар чоҳҳои обгир</a:t>
              </a:r>
              <a:endParaRPr lang="ru-RU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692984" y="3976312"/>
              <a:ext cx="24256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dirty="0" smtClean="0"/>
                <a:t>Оби пастфишор дар чоҳҳои обгир</a:t>
              </a:r>
              <a:endParaRPr lang="ru-RU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098300" y="5445224"/>
              <a:ext cx="32757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dirty="0" smtClean="0"/>
                <a:t>Чоҳҳои обтаъминкуни ба қабати замин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5489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9260" y="1130861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" b="50000"/>
          <a:stretch/>
        </p:blipFill>
        <p:spPr bwMode="auto">
          <a:xfrm>
            <a:off x="623391" y="1988840"/>
            <a:ext cx="3168352" cy="15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4"/>
          <a:stretch/>
        </p:blipFill>
        <p:spPr bwMode="auto">
          <a:xfrm>
            <a:off x="8494500" y="2164991"/>
            <a:ext cx="3002100" cy="145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 bwMode="auto">
          <a:xfrm>
            <a:off x="4289260" y="1988840"/>
            <a:ext cx="3155950" cy="15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912" y="3931940"/>
            <a:ext cx="3998789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g-Cyrl-TJ" b="1" dirty="0" smtClean="0"/>
              <a:t>Нақшаи неругоҳи геотермалии бо истифодаи буғ:</a:t>
            </a:r>
          </a:p>
          <a:p>
            <a:r>
              <a:rPr lang="tg-Cyrl-TJ" dirty="0" smtClean="0"/>
              <a:t>1 – чоҳ; 2 – турбина; 3 – генератор; 4 – баромади буғ ба атмосфера ё заводи химиявӣ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9260" y="3931940"/>
            <a:ext cx="410181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g-Cyrl-TJ" b="1" dirty="0" smtClean="0"/>
              <a:t>Нақшаи неругоҳи геотермалӣ:</a:t>
            </a:r>
          </a:p>
          <a:p>
            <a:r>
              <a:rPr lang="tg-Cyrl-TJ" dirty="0" smtClean="0"/>
              <a:t>1 – чоҳ; 2 – табдилдиҳандаи буғ; 3 - турбина; 4 – генератор; 5 – конденсатор; 6 – насоси вакуумӣ; 7 – градирня; 8 – насос; 9 – дегазатор; 10 - баромади буғ ба атмосфера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91079" y="3856980"/>
            <a:ext cx="364506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g-Cyrl-TJ" b="1" dirty="0" smtClean="0"/>
              <a:t>Нақшаи неругоҳи геотермалии бо </a:t>
            </a:r>
            <a:r>
              <a:rPr lang="tg-Cyrl-TJ" b="1" smtClean="0"/>
              <a:t>истифодаи буғ дар раванди бинарӣ:</a:t>
            </a:r>
            <a:endParaRPr lang="tg-Cyrl-TJ" b="1" dirty="0" smtClean="0"/>
          </a:p>
          <a:p>
            <a:r>
              <a:rPr lang="tg-Cyrl-TJ" dirty="0" smtClean="0"/>
              <a:t>1 – чоҳ; 2 – турбина; 3 – генератор; 4 – насос; 5 – конденсатор; 6 – градирня; 7 – компрессор; 8 - баромади буғ ба атмосфера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9260" y="1130861"/>
            <a:ext cx="368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ЭНЕРГЕТИКАИ ГЕОТЕРМАЛӢ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24" y="1777192"/>
            <a:ext cx="7605019" cy="43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7" y="575016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1600" dirty="0" smtClean="0">
                <a:solidFill>
                  <a:prstClr val="black"/>
                </a:solidFill>
              </a:rPr>
              <a:t>н.и.т</a:t>
            </a:r>
            <a:r>
              <a:rPr lang="tg-Cyrl-TJ" sz="1600" dirty="0" smtClean="0">
                <a:solidFill>
                  <a:prstClr val="black"/>
                </a:solidFill>
              </a:rPr>
              <a:t>. </a:t>
            </a:r>
            <a:r>
              <a:rPr lang="tg-Cyrl-TJ" sz="1600">
                <a:solidFill>
                  <a:prstClr val="black"/>
                </a:solidFill>
              </a:rPr>
              <a:t>м</a:t>
            </a:r>
            <a:r>
              <a:rPr lang="tg-Cyrl-TJ" sz="1600" smtClean="0">
                <a:solidFill>
                  <a:prstClr val="black"/>
                </a:solidFill>
              </a:rPr>
              <a:t>уаллими </a:t>
            </a:r>
            <a:r>
              <a:rPr lang="tg-Cyrl-TJ" sz="1600" dirty="0" smtClean="0">
                <a:solidFill>
                  <a:prstClr val="black"/>
                </a:solidFill>
              </a:rPr>
              <a:t>калони кафедраи “Неругоҳҳои электрикӣ”</a:t>
            </a:r>
            <a:endParaRPr lang="tg-Cyrl-TJ" sz="1600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tel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</a:rPr>
              <a:t>938321551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e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en-US" sz="1600" b="1" dirty="0">
                <a:solidFill>
                  <a:prstClr val="black"/>
                </a:solidFill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</a:rPr>
              <a:t> rm-firdavs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@mail.ru</a:t>
            </a:r>
            <a:endParaRPr lang="ru-RU" sz="2000" b="1" dirty="0">
              <a:solidFill>
                <a:srgbClr val="5B9BD5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 smtClean="0">
                <a:solidFill>
                  <a:prstClr val="black"/>
                </a:solidFill>
              </a:rPr>
              <a:t>Ташаккур ба диққататон!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575</Words>
  <Application>Microsoft Office PowerPoint</Application>
  <PresentationFormat>Произвольный</PresentationFormat>
  <Paragraphs>126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190</cp:revision>
  <cp:lastPrinted>2015-10-08T02:33:41Z</cp:lastPrinted>
  <dcterms:created xsi:type="dcterms:W3CDTF">2012-02-08T09:07:26Z</dcterms:created>
  <dcterms:modified xsi:type="dcterms:W3CDTF">2024-11-07T08:14:04Z</dcterms:modified>
</cp:coreProperties>
</file>