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294" r:id="rId4"/>
    <p:sldId id="389" r:id="rId5"/>
    <p:sldId id="395" r:id="rId6"/>
    <p:sldId id="387" r:id="rId7"/>
    <p:sldId id="390" r:id="rId8"/>
    <p:sldId id="393" r:id="rId9"/>
    <p:sldId id="394" r:id="rId10"/>
    <p:sldId id="381" r:id="rId11"/>
    <p:sldId id="3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>
        <p:scale>
          <a:sx n="70" d="100"/>
          <a:sy n="70" d="100"/>
        </p:scale>
        <p:origin x="-48" y="7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7"/>
          <a:stretch/>
        </p:blipFill>
        <p:spPr bwMode="auto">
          <a:xfrm>
            <a:off x="4367808" y="4102540"/>
            <a:ext cx="4105275" cy="26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37" y="5857879"/>
            <a:ext cx="4896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н.и.т., муаллими калон</a:t>
            </a:r>
          </a:p>
          <a:p>
            <a:pPr algn="ctr"/>
            <a:r>
              <a:rPr lang="ru-RU" sz="1600" b="1" dirty="0" smtClean="0"/>
              <a:t>РАҲИМОВ </a:t>
            </a:r>
            <a:r>
              <a:rPr lang="ru-RU" sz="1600" b="1" dirty="0" smtClean="0"/>
              <a:t>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tg-Cyrl-TJ" sz="2400" b="1" i="1" u="sng" dirty="0" smtClean="0">
                <a:solidFill>
                  <a:srgbClr val="C00000"/>
                </a:solidFill>
                <a:latin typeface="Times New Roman Tj" panose="02020603050405020304" pitchFamily="18" charset="-52"/>
              </a:rPr>
              <a:t>ИНШООТҲОИ ЭНЕРГЕТИКӢ ВА ТАҶҲИЗОТИ МБҒЭ</a:t>
            </a:r>
            <a:r>
              <a:rPr lang="tg-Cyrl-TJ" b="1" dirty="0" smtClean="0">
                <a:solidFill>
                  <a:srgbClr val="C00000"/>
                </a:solidFill>
              </a:rPr>
              <a:t/>
            </a:r>
            <a:br>
              <a:rPr lang="tg-Cyrl-TJ" b="1" dirty="0" smtClean="0">
                <a:solidFill>
                  <a:srgbClr val="C00000"/>
                </a:solidFill>
              </a:rPr>
            </a:br>
            <a:r>
              <a:rPr lang="tg-Cyrl-TJ" b="1" dirty="0" smtClean="0"/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сооружения и оборудования НВИЭ</a:t>
            </a:r>
            <a:r>
              <a:rPr lang="ru-RU" b="1" dirty="0" smtClean="0"/>
              <a:t>)</a:t>
            </a:r>
          </a:p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Неругоҳи барқии биогазӣ. газголдерҳо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378381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Неругоҳи барқии биогазӣ. газголдерҳо</a:t>
            </a:r>
          </a:p>
        </p:txBody>
      </p:sp>
      <p:pic>
        <p:nvPicPr>
          <p:cNvPr id="9" name="Picture 3" descr="http://energyland.info/img/xin/5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60" y="1859092"/>
            <a:ext cx="5175202" cy="42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54" y="2093267"/>
            <a:ext cx="6754275" cy="37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12.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Дастгоҳҳои 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биогазӣ</a:t>
            </a:r>
            <a:endParaRPr lang="tg-Cyrl-TJ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1791358"/>
            <a:ext cx="6768751" cy="42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8128" y="2136608"/>
            <a:ext cx="480404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g-Cyrl-TJ" sz="1400" b="1" dirty="0" smtClean="0"/>
              <a:t>Нақшаи технологии дастгоҳи биогазӣ:</a:t>
            </a:r>
          </a:p>
          <a:p>
            <a:r>
              <a:rPr lang="tg-Cyrl-TJ" sz="1400" dirty="0" smtClean="0"/>
              <a:t>1 – корпуси биореактор; 2 – сарпӯш; 3 ,4 – нуқтаҳои воридотӣ ва холикунии мавод; 5 – баромади биогаз; 6 – гармиивазкунак ғ омехтакунак; 7 подшипник; 8 - зичкунаки резинӣ; 9 – силиндри беҳаракат; 10 – деги газӣ; 11, 12 – лӯлаҳои таъминоти; 13 – шкив; 14 – муҳарики барқӣ; 15 – тасма; 16 – вентил (ҷумак); 17 – оиқи гарминигоҳдоранда; 18 – ченкунаки ҳарорати; 19 ва 34 – зарфҳои барои маводҳои коркардшуда; 20 – лӯлаи газ; 21 – затвори обӣ; 22 – танзимкунаки микропротсессорӣ; 23 – филтр; 24 – ҳисобкунаки газӣ; 25 – клапани муҳофизати; 26 – газголдер; 27 – манометр; 28 – штутсери хоришкуни; 29 – шароранишон; 30 – васлтағйирдиҳаки худкор; 31 – истеъмолкунандаи газ; 32 – дастгоҳи копрессори; 33 – зарфи нигоҳдории газ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41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Неругоҳи барқии биогазӣ. газголдерҳо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5038" r="3098" b="29099"/>
          <a:stretch/>
        </p:blipFill>
        <p:spPr bwMode="auto">
          <a:xfrm>
            <a:off x="118840" y="1846268"/>
            <a:ext cx="3600400" cy="418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9736" y="2064296"/>
            <a:ext cx="4752528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b="1" dirty="0" smtClean="0">
                <a:solidFill>
                  <a:srgbClr val="0070C0"/>
                </a:solidFill>
              </a:rPr>
              <a:t>Нақшаи буриши биореактор ИБГУ – 1:</a:t>
            </a:r>
          </a:p>
          <a:p>
            <a:pPr algn="just"/>
            <a:r>
              <a:rPr lang="tg-Cyrl-TJ" dirty="0" smtClean="0"/>
              <a:t>1 – корпуси биореактор; 2 – диафрагма; 3 – даста; 4,8 – затвор; 5 – нуқтаи ихроҷи маводи коркардшуда; 6 – корпуси руйпӯши гармидиҳи; 7 – элементи гармидиҳии барқиӣ (ТЭН); 9 – люки воридкунии мавод; 10 -  штутсери газӣ; 11 – сихмола; 12 – меҳвари олоти омехтакунӣ; 13 – шнек; 14 – руйпӯши оиқи гарми; 15 – оиқпуши гарминигоҳдоранда; 16 – дастаи салибшакли олоти омехтакунӣ; 17 – сарпӯши биореактор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060848"/>
            <a:ext cx="3435888" cy="323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Неругоҳи барқии биогазӣ. 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газголдерҳо</a:t>
            </a:r>
            <a:endParaRPr lang="tg-Cyrl-TJ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3567" r="7834" b="14882"/>
          <a:stretch/>
        </p:blipFill>
        <p:spPr bwMode="auto">
          <a:xfrm>
            <a:off x="788222" y="2238627"/>
            <a:ext cx="2643482" cy="29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4"/>
          <a:stretch/>
        </p:blipFill>
        <p:spPr bwMode="auto">
          <a:xfrm>
            <a:off x="4151784" y="2695725"/>
            <a:ext cx="6388100" cy="21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400" y="521431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/>
              <a:t>Компрессор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78463" y="5001845"/>
            <a:ext cx="393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/>
              <a:t>Биоректор бо газголдер якҷоя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0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-9373" y="6158408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газголдерҳо</a:t>
            </a:r>
            <a:endParaRPr lang="tg-Cyrl-TJ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75520" y="1846267"/>
            <a:ext cx="8389735" cy="4155695"/>
            <a:chOff x="1335538" y="1846268"/>
            <a:chExt cx="8389735" cy="415569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538" y="1846268"/>
              <a:ext cx="8389735" cy="4155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71864" y="2337326"/>
              <a:ext cx="151216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Газголдерҳо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7649" y="3554783"/>
              <a:ext cx="144016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фишорпаст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7623" y="3551132"/>
              <a:ext cx="1385185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фишорбаланд</a:t>
              </a:r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9536" y="5229200"/>
              <a:ext cx="1385185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тар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63752" y="5232799"/>
              <a:ext cx="1385185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хушк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7968" y="5125077"/>
              <a:ext cx="1512168" cy="7386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силиндри бо қаъри сферикӣ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24192" y="5221402"/>
              <a:ext cx="1385185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400" dirty="0" smtClean="0"/>
                <a:t>Газголдерҳои силиндрикӣ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0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газголдерҳо</a:t>
            </a:r>
            <a:endParaRPr lang="tg-Cyrl-TJ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6" y="1846268"/>
            <a:ext cx="2414695" cy="337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6"/>
          <a:stretch/>
        </p:blipFill>
        <p:spPr bwMode="auto">
          <a:xfrm>
            <a:off x="3691334" y="2112962"/>
            <a:ext cx="3593431" cy="269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" b="18327"/>
          <a:stretch/>
        </p:blipFill>
        <p:spPr bwMode="auto">
          <a:xfrm>
            <a:off x="7894234" y="2171990"/>
            <a:ext cx="3676127" cy="25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50" y="5226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dirty="0" smtClean="0"/>
              <a:t>Намуди умумии биореактор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59857" y="4856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/>
              <a:t>Намуди умумии газголдер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87478" y="480951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/>
              <a:t>Намуди умумии газголдер аз матоъ сохташуда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13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Неругоҳи барқии биогазӣ. газголдерҳо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9" y="2132856"/>
            <a:ext cx="63168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846268"/>
            <a:ext cx="3768452" cy="27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70" y="1866900"/>
            <a:ext cx="36639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16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н.и.т</a:t>
            </a:r>
            <a:r>
              <a:rPr lang="ru-RU" sz="1600" dirty="0" smtClean="0">
                <a:solidFill>
                  <a:prstClr val="black"/>
                </a:solidFill>
              </a:rPr>
              <a:t>. </a:t>
            </a:r>
            <a:r>
              <a:rPr lang="ru-RU" sz="1600" dirty="0" err="1" smtClean="0">
                <a:solidFill>
                  <a:prstClr val="black"/>
                </a:solidFill>
              </a:rPr>
              <a:t>муаллими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калон</a:t>
            </a:r>
            <a:endParaRPr lang="tg-Cyrl-TJ" sz="1600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tel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</a:rPr>
              <a:t>938321551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e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en-US" sz="1600" b="1" dirty="0">
                <a:solidFill>
                  <a:prstClr val="black"/>
                </a:solidFill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</a:rPr>
              <a:t> rm-firdavs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20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 smtClean="0">
                <a:solidFill>
                  <a:prstClr val="black"/>
                </a:solidFill>
              </a:rPr>
              <a:t>Ташаккур ба диққататон!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492</Words>
  <Application>Microsoft Office PowerPoint</Application>
  <PresentationFormat>Произвольный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186</cp:revision>
  <cp:lastPrinted>2015-10-08T02:33:41Z</cp:lastPrinted>
  <dcterms:created xsi:type="dcterms:W3CDTF">2012-02-08T09:07:26Z</dcterms:created>
  <dcterms:modified xsi:type="dcterms:W3CDTF">2024-10-01T05:31:15Z</dcterms:modified>
</cp:coreProperties>
</file>