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3"/>
  </p:notesMasterIdLst>
  <p:handoutMasterIdLst>
    <p:handoutMasterId r:id="rId14"/>
  </p:handoutMasterIdLst>
  <p:sldIdLst>
    <p:sldId id="294" r:id="rId4"/>
    <p:sldId id="397" r:id="rId5"/>
    <p:sldId id="389" r:id="rId6"/>
    <p:sldId id="394" r:id="rId7"/>
    <p:sldId id="391" r:id="rId8"/>
    <p:sldId id="388" r:id="rId9"/>
    <p:sldId id="381" r:id="rId10"/>
    <p:sldId id="390" r:id="rId11"/>
    <p:sldId id="38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76" autoAdjust="0"/>
  </p:normalViewPr>
  <p:slideViewPr>
    <p:cSldViewPr>
      <p:cViewPr>
        <p:scale>
          <a:sx n="50" d="100"/>
          <a:sy n="50" d="100"/>
        </p:scale>
        <p:origin x="-706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80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9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6.gif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15390"/>
          <a:stretch/>
        </p:blipFill>
        <p:spPr bwMode="auto">
          <a:xfrm>
            <a:off x="4052884" y="4293096"/>
            <a:ext cx="41052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57879"/>
            <a:ext cx="4583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1600" dirty="0" smtClean="0"/>
              <a:t>Н.и.т. муаллими калон</a:t>
            </a:r>
            <a:endParaRPr lang="tg-Cyrl-TJ" sz="1600" dirty="0"/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/>
              <a:t>tel: </a:t>
            </a:r>
            <a:r>
              <a:rPr lang="tg-Cyrl-TJ" sz="1600" b="1" dirty="0" smtClean="0"/>
              <a:t>938321551</a:t>
            </a:r>
            <a:r>
              <a:rPr lang="en-US" sz="1600" b="1" dirty="0" smtClean="0"/>
              <a:t>. e</a:t>
            </a:r>
            <a:r>
              <a:rPr lang="ru-RU" sz="1600" b="1" dirty="0" smtClean="0"/>
              <a:t>-</a:t>
            </a:r>
            <a:r>
              <a:rPr lang="en-US" sz="1600" b="1" dirty="0" smtClean="0"/>
              <a:t>mail</a:t>
            </a:r>
            <a:r>
              <a:rPr lang="tg-Cyrl-TJ" sz="1600" b="1" dirty="0" smtClean="0"/>
              <a:t>:</a:t>
            </a:r>
            <a:r>
              <a:rPr lang="en-US" sz="1600" b="1" dirty="0" smtClean="0"/>
              <a:t>rm-firdavs</a:t>
            </a:r>
            <a:r>
              <a:rPr lang="en-US" b="1" dirty="0" smtClean="0"/>
              <a:t>@mail.ru</a:t>
            </a:r>
            <a:endParaRPr lang="ru-RU" b="1" dirty="0">
              <a:solidFill>
                <a:schemeClr val="accent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/>
              <a:t>ФАННИ</a:t>
            </a:r>
            <a:r>
              <a:rPr lang="tg-Cyrl-TJ" b="1" dirty="0"/>
              <a:t/>
            </a:r>
            <a:br>
              <a:rPr lang="tg-Cyrl-TJ" b="1" dirty="0"/>
            </a:br>
            <a:r>
              <a:rPr lang="tg-Cyrl-TJ" sz="2400" b="1" i="1" u="sng" dirty="0" smtClean="0">
                <a:solidFill>
                  <a:srgbClr val="C00000"/>
                </a:solidFill>
                <a:latin typeface="Times New Roman Tj" panose="02020603050405020304" pitchFamily="18" charset="-52"/>
              </a:rPr>
              <a:t>МАНБАЪҲОИ БАРҚАРОРШАВАНДАИ ЭНЕРГИЯ</a:t>
            </a:r>
            <a:r>
              <a:rPr lang="tg-Cyrl-TJ" b="1" dirty="0" smtClean="0">
                <a:solidFill>
                  <a:srgbClr val="C00000"/>
                </a:solidFill>
              </a:rPr>
              <a:t/>
            </a:r>
            <a:br>
              <a:rPr lang="tg-Cyrl-TJ" b="1" dirty="0" smtClean="0">
                <a:solidFill>
                  <a:srgbClr val="C00000"/>
                </a:solidFill>
              </a:rPr>
            </a:b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№16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</a:t>
            </a:r>
            <a:r>
              <a:rPr lang="tg-Cyrl-TJ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МАЪЛУМОТИ </a:t>
            </a:r>
            <a:r>
              <a:rPr lang="tg-Cyrl-TJ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УМУМӢ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12" y="3783817"/>
            <a:ext cx="1978746" cy="2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3"/>
    </mc:Choice>
    <mc:Fallback xmlns="">
      <p:transition spd="slow" advTm="269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16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МАЪЛУМОТИ УМУМӢ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94" y="3717032"/>
            <a:ext cx="3715474" cy="225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352" y="1792962"/>
            <a:ext cx="1171274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Мафҳуми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калимаи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«Биомасса» аз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калимаи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юнонӣ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био –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ҳаёт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орагнизми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зинда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масса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вазн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миқдори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352" y="2731498"/>
            <a:ext cx="7704856" cy="3268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Мафҳуми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биомасса дар энергетика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ҳамчун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манбаи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маводи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органикӣ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фаҳмида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Яъне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боқимондаҳои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маишӣ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саноатии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органикӣ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зироаткорӣ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чорводорӣ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паррандапарварӣ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ҳамчун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ашёи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биомасса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ҳосили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истифода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Мақсади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коркарди биомасса ба даст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овардани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намудҳои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гуногуни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ҳама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намуди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беҳтарини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биосӯзишворӣ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9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74"/>
    </mc:Choice>
    <mc:Fallback xmlns="">
      <p:transition spd="slow" advTm="102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738782"/>
            <a:ext cx="5112568" cy="43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16.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МАЪЛУМОТИ УМУМӢ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1984" y="3356992"/>
            <a:ext cx="5904656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b="1" dirty="0" smtClean="0"/>
              <a:t>Нақшаи истифодабарии партобҳо:</a:t>
            </a:r>
          </a:p>
          <a:p>
            <a:r>
              <a:rPr lang="tg-Cyrl-TJ" dirty="0" smtClean="0"/>
              <a:t>1 – ферма; 2 – нуқтаи ҷамъкунии поруи нав; 3 – реактори биогазӣ; 4 – зарфи нигоҳдории маводи коркардшуда; 5 – лӯлаи об; 6 – омехтакунак; 7 – мошин барои кашонидани био-пору; 8 – бункери боркунӣ; 9 – гранулятор; 10 – хушкунак; - генератори барқӣ; 12- генератори гармӣ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4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48"/>
    </mc:Choice>
    <mc:Fallback xmlns="">
      <p:transition spd="slow" advTm="11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16.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МАЪЛУМОТИ УМУМӢ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8" y="2132855"/>
            <a:ext cx="2302691" cy="26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198961"/>
            <a:ext cx="2524828" cy="255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08" y="1864243"/>
            <a:ext cx="2389748" cy="296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84" y="530491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dirty="0" smtClean="0"/>
              <a:t>Намуди сеченакаи биореактор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22431" y="530491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dirty="0" smtClean="0"/>
              <a:t>Намуди сеченакаи биореактор</a:t>
            </a:r>
          </a:p>
          <a:p>
            <a:pPr algn="ctr"/>
            <a:r>
              <a:rPr lang="tg-Cyrl-TJ" dirty="0" smtClean="0"/>
              <a:t>бо олоти гармиивазкунӣ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111886" y="535108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/>
              <a:t>Олоти гармиивазкунӣ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7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88"/>
    </mc:Choice>
    <mc:Fallback xmlns="">
      <p:transition spd="slow" advTm="726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449503"/>
            <a:ext cx="5112230" cy="46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16.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МАЪЛУМОТИ УМУМӢ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012" y="2486214"/>
            <a:ext cx="6165068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g-Cyrl-TJ" sz="2000" b="1" dirty="0" smtClean="0"/>
              <a:t>Дастгоҳи биогазӣ бо олоти омехтакунии механикӣ:</a:t>
            </a:r>
            <a:r>
              <a:rPr lang="tg-Cyrl-TJ" sz="2000" dirty="0" smtClean="0"/>
              <a:t> </a:t>
            </a:r>
          </a:p>
          <a:p>
            <a:r>
              <a:rPr lang="tg-Cyrl-TJ" sz="2000" dirty="0" smtClean="0"/>
              <a:t>1-биореактор; 2-гармиивазкунак; 3,4-камераҳои туршкунӣ; 5 – воридгоҳи ашёи хом (мавод); 6 – нуқтаи ихроҷи маводи коркардшуда; 7 – лӯлаҳои воридоти; 8 – люк; 9- белчаҳо; 10,13 – меҳвар; 11,14 – белчаҳои болои; 12,15 – белчаҳои поёнӣ; 16 – муфта (бастак, пайвандак); 17 – таъминот; 18-дастгои бодӣ; 19- газголдер; 20-истеъмолкунандагон; 21 – гармкунаки офтобӣ; 23,24-лӯлаҳо; 25 оиқ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21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92"/>
    </mc:Choice>
    <mc:Fallback xmlns="">
      <p:transition spd="slow" advTm="778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449503"/>
            <a:ext cx="9289032" cy="338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16.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МАЪЛУМОТИ УМУМӢ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896" y="4595644"/>
            <a:ext cx="1167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g-Cyrl-TJ" sz="1600" b="1" dirty="0" smtClean="0"/>
              <a:t>Нақшаи ҳосили биогаз бо реактори уфуқӣ:</a:t>
            </a:r>
          </a:p>
          <a:p>
            <a:pPr algn="just"/>
            <a:r>
              <a:rPr lang="tg-Cyrl-TJ" sz="1600" dirty="0" smtClean="0"/>
              <a:t>1 – нуқтаи идораи насос ва олоти омехтакунӣ; 2 – ҳаракатовари омехтакунии биомасса; 3 – биореактор; 4 – оиқи нигоҳдорандаи гармӣ; 5 – котури гармидиҳӣ; 6 – обгир – аккумулятор; 7 – радиатори оби техникӣ; 8 – элементҳои гармидиҳии барқӣ; 9 – насоси заряддиҳи; 10 – деги марказии гармидиҳи; 11 – “горелкаи” гази ва маҷмӯи муҳофизати; 12 – обҷудокунаки худкор; 13 – баромад; 14 – насоси обдаврзананда; 15 – радиатор; 16 насос барои ихроҷи партобҳо; 17 - омехтакунак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25"/>
    </mc:Choice>
    <mc:Fallback xmlns="">
      <p:transition spd="slow" advTm="53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16.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МАЪЛУМОТИ УМУМӢ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4" y="1793875"/>
            <a:ext cx="703278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5058083"/>
            <a:ext cx="113049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g-Cyrl-TJ" sz="2000" b="1" dirty="0" smtClean="0"/>
              <a:t>Нақшаи дастгоҳҳои гармиивазкунӣ</a:t>
            </a:r>
          </a:p>
          <a:p>
            <a:pPr algn="just"/>
            <a:r>
              <a:rPr lang="tg-Cyrl-TJ" sz="2000" dirty="0" smtClean="0"/>
              <a:t>а – дар девораҳо; б – дар қаъри зарф; в - дар гармиивазкунаки силиндршакл; г – дар берун ҷойгиркарда шуда; д – намуди мормонанд; е – бо ёрии буғ; ж – бо руйпуши обӣ </a:t>
            </a:r>
            <a:endParaRPr lang="ru-RU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40" y="2151062"/>
            <a:ext cx="193833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25770" y="4684941"/>
            <a:ext cx="72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g-Cyrl-TJ" dirty="0" smtClean="0"/>
              <a:t>ж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"/>
    </mc:Choice>
    <mc:Fallback xmlns="">
      <p:transition spd="slow" advTm="2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калон </a:t>
            </a:r>
            <a:r>
              <a:rPr lang="ru-RU" sz="2000" dirty="0"/>
              <a:t>Раҳимов 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79921"/>
            <a:ext cx="963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16.</a:t>
            </a:r>
            <a:r>
              <a:rPr lang="tg-Cyrl-TJ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tg-Cyrl-TJ" sz="24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БИОМАССА. БИОГАЗ МАЪЛУМОТИ УМУМӢ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97050"/>
            <a:ext cx="8352928" cy="366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352" y="5457418"/>
            <a:ext cx="1166529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000" b="1" dirty="0" smtClean="0"/>
              <a:t>Нақшаи олоти омехтакуни</a:t>
            </a:r>
          </a:p>
          <a:p>
            <a:pPr algn="ctr"/>
            <a:r>
              <a:rPr lang="tg-Cyrl-TJ" sz="2000" dirty="0" smtClean="0"/>
              <a:t>а – бо ҳаракатовари механикӣ; б – бо ҳаракатовари гидравликӣ; в – бо ёрии газ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9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34"/>
    </mc:Choice>
    <mc:Fallback xmlns="">
      <p:transition spd="slow" advTm="6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7" y="575016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tg-Cyrl-TJ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 муаллими </a:t>
            </a:r>
            <a:r>
              <a:rPr lang="tg-Cyrl-TJ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калони кафедраи “Неругоҳҳои электрикӣ”</a:t>
            </a:r>
          </a:p>
          <a:p>
            <a:pPr algn="ctr" fontAlgn="auto">
              <a:spcAft>
                <a:spcPts val="0"/>
              </a:spcAft>
            </a:pPr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tel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</a:rPr>
              <a:t>938321551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e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en-US" sz="1600" b="1" dirty="0">
                <a:solidFill>
                  <a:prstClr val="black"/>
                </a:solidFill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</a:rPr>
              <a:t> rm-firdavs</a:t>
            </a:r>
            <a:r>
              <a:rPr lang="tg-Cyrl-TJ" sz="20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@mail.ru</a:t>
            </a:r>
            <a:endParaRPr lang="ru-RU" sz="2000" b="1" dirty="0">
              <a:solidFill>
                <a:srgbClr val="5B9BD5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2619999" y="2946097"/>
            <a:ext cx="6864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 smtClean="0">
                <a:solidFill>
                  <a:prstClr val="black"/>
                </a:solidFill>
              </a:rPr>
              <a:t>Ташаккур ба диққататон!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5" y="3573016"/>
            <a:ext cx="1607025" cy="20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6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1"/>
    </mc:Choice>
    <mc:Fallback>
      <p:transition spd="slow" advTm="6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560</Words>
  <Application>Microsoft Office PowerPoint</Application>
  <PresentationFormat>Произвольный</PresentationFormat>
  <Paragraphs>72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admin</cp:lastModifiedBy>
  <cp:revision>193</cp:revision>
  <cp:lastPrinted>2015-10-08T02:33:41Z</cp:lastPrinted>
  <dcterms:created xsi:type="dcterms:W3CDTF">2012-02-08T09:07:26Z</dcterms:created>
  <dcterms:modified xsi:type="dcterms:W3CDTF">2024-10-16T06:06:20Z</dcterms:modified>
</cp:coreProperties>
</file>