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notesMasterIdLst>
    <p:notesMasterId r:id="rId14"/>
  </p:notesMasterIdLst>
  <p:handoutMasterIdLst>
    <p:handoutMasterId r:id="rId15"/>
  </p:handoutMasterIdLst>
  <p:sldIdLst>
    <p:sldId id="294" r:id="rId4"/>
    <p:sldId id="393" r:id="rId5"/>
    <p:sldId id="380" r:id="rId6"/>
    <p:sldId id="381" r:id="rId7"/>
    <p:sldId id="391" r:id="rId8"/>
    <p:sldId id="384" r:id="rId9"/>
    <p:sldId id="392" r:id="rId10"/>
    <p:sldId id="395" r:id="rId11"/>
    <p:sldId id="394" r:id="rId12"/>
    <p:sldId id="386" r:id="rId13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7" autoAdjust="0"/>
    <p:restoredTop sz="94676" autoAdjust="0"/>
  </p:normalViewPr>
  <p:slideViewPr>
    <p:cSldViewPr>
      <p:cViewPr>
        <p:scale>
          <a:sx n="50" d="100"/>
          <a:sy n="50" d="100"/>
        </p:scale>
        <p:origin x="-1470" y="-5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МУҲАРРИКҲОИ ДАРУНСӮЗИ АВТОМОБИЛӢ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4B72EE-B91A-4A61-AA9A-1647D4668A51}" type="datetimeFigureOut">
              <a:rPr lang="ru-RU"/>
              <a:pPr>
                <a:defRPr/>
              </a:pPr>
              <a:t>14.09.2024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F56909A-E89E-4764-9251-ED49DACEC374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1204698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МУҲАРРИКҲОИ ДАРУНСӮЗИ АВТОМОБИЛӢ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931269-2394-4F88-B934-AED3B1738AF9}" type="datetimeFigureOut">
              <a:rPr lang="ru-RU"/>
              <a:pPr>
                <a:defRPr/>
              </a:pPr>
              <a:t>14.09.2024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C900499-9E3B-42BE-A525-7B87EA6EE1A6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4906610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C22FE-406A-4720-9484-206EAA5E1EDD}" type="datetime1">
              <a:rPr lang="ru-RU" smtClean="0"/>
              <a:pPr>
                <a:defRPr/>
              </a:pPr>
              <a:t>14.09.2024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768B7-EDB6-4BAE-A74D-38B281F9372A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xmlns="" val="833025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2A1BC8-AAAE-4714-8EBC-E058118EACF4}" type="datetime1">
              <a:rPr lang="ru-RU" smtClean="0"/>
              <a:pPr>
                <a:defRPr/>
              </a:pPr>
              <a:t>14.09.2024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ADE61-0EC1-4C18-8565-5BBDCEC507BC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0557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8ED1CE-B75D-41C3-A46B-8144F8402827}" type="datetime1">
              <a:rPr lang="ru-RU" smtClean="0"/>
              <a:pPr>
                <a:defRPr/>
              </a:pPr>
              <a:t>14.09.2024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8D5702-4595-49A7-A19C-926506BC0456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66812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A935-7B58-4FE3-8827-14C5B8F9C4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487488" y="1031250"/>
            <a:ext cx="940904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97566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31C1-B089-4F9C-B976-D80C56188D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28223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7957-8661-42F1-8F5B-0940030113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93987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85B1-2FFA-40FC-B5F3-891537A00D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78170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AC63-D7DC-4B36-AE12-77A967F0C8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49583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F2E4-D4E7-4B34-BA3F-A7289135D7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77507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4053-1B29-433C-8AFA-A72378E920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3016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2A17-EBCB-4458-BEA2-37A80FCC30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968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12EC27-C201-45A6-BE6F-0989B0670870}" type="datetime1">
              <a:rPr lang="ru-RU" smtClean="0"/>
              <a:pPr>
                <a:defRPr/>
              </a:pPr>
              <a:t>14.09.2024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742F7-E083-4E34-A083-AB320D0B1161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87079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2E8C-94D5-48B3-9080-9ED4655DC3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05186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DDD9-1916-4E88-A337-E6DEABCEE5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54916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5079-C988-43D8-8631-6B241E3D07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8136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C22FE-406A-4720-9484-206EAA5E1E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768B7-EDB6-4BAE-A74D-38B281F9372A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5393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12EC27-C201-45A6-BE6F-0989B06708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742F7-E083-4E34-A083-AB320D0B1161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6082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132D88-550A-4054-856D-4722C876C6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6A05-B2C2-46B3-81F8-AA0B647EB914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6081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5B7CC2-C242-4694-B532-DA80B753B22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23B9C-3B1A-4915-B0B2-2931967C3125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5550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E5DC14-6B55-42AA-A2F3-E8B1B59D93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F21FF-5B2A-47CF-9163-226307E06B09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52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C114AD-AE0B-420B-8AF5-3BE6B577B5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4D9967-1DD4-474A-9B7D-367C8F33F5A8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251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48F33C-D7CB-40E3-B693-E56D79118D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9B9A6-B789-40E2-A6C8-00483344552F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3888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132D88-550A-4054-856D-4722C876C691}" type="datetime1">
              <a:rPr lang="ru-RU" smtClean="0"/>
              <a:pPr>
                <a:defRPr/>
              </a:pPr>
              <a:t>14.09.2024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6A05-B2C2-46B3-81F8-AA0B647EB914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46800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F7095-72DE-4E9A-9B64-09E7EE42C2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379EA-1B3F-44E6-B27B-6A8AFBAEBCF0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3698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68DD86-B89A-42E6-962D-B46F09BC597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60B57-D425-4909-A43A-B714E30AC1CC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9945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2A1BC8-AAAE-4714-8EBC-E058118EAC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ADE61-0EC1-4C18-8565-5BBDCEC507BC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24877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8ED1CE-B75D-41C3-A46B-8144F84028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8D5702-4595-49A7-A19C-926506BC0456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574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5B7CC2-C242-4694-B532-DA80B753B22F}" type="datetime1">
              <a:rPr lang="ru-RU" smtClean="0"/>
              <a:pPr>
                <a:defRPr/>
              </a:pPr>
              <a:t>14.09.2024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23B9C-3B1A-4915-B0B2-2931967C3125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32963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E5DC14-6B55-42AA-A2F3-E8B1B59D93F2}" type="datetime1">
              <a:rPr lang="ru-RU" smtClean="0"/>
              <a:pPr>
                <a:defRPr/>
              </a:pPr>
              <a:t>14.09.2024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МУҲАРРИКҲОИ ДАРУНСӮЗИ АВТОМОБИЛӢ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F21FF-5B2A-47CF-9163-226307E06B09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65889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C114AD-AE0B-420B-8AF5-3BE6B577B5C7}" type="datetime1">
              <a:rPr lang="ru-RU" smtClean="0"/>
              <a:pPr>
                <a:defRPr/>
              </a:pPr>
              <a:t>14.09.2024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МУҲАРРИКҲОИ ДАРУНСӮЗИ АВТОМОБИЛӢ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4D9967-1DD4-474A-9B7D-367C8F33F5A8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7612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48F33C-D7CB-40E3-B693-E56D79118D51}" type="datetime1">
              <a:rPr lang="ru-RU" smtClean="0"/>
              <a:pPr>
                <a:defRPr/>
              </a:pPr>
              <a:t>14.09.2024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МУҲАРРИКҲОИ ДАРУНСӮЗИ АВТОМОБИЛӢ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9B9A6-B789-40E2-A6C8-00483344552F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93953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F7095-72DE-4E9A-9B64-09E7EE42C2AA}" type="datetime1">
              <a:rPr lang="ru-RU" smtClean="0"/>
              <a:pPr>
                <a:defRPr/>
              </a:pPr>
              <a:t>14.09.2024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379EA-1B3F-44E6-B27B-6A8AFBAEBCF0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xmlns="" val="958682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68DD86-B89A-42E6-962D-B46F09BC597C}" type="datetime1">
              <a:rPr lang="ru-RU" smtClean="0"/>
              <a:pPr>
                <a:defRPr/>
              </a:pPr>
              <a:t>14.09.2024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60B57-D425-4909-A43A-B714E30AC1CC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7262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769482-2F76-4AAF-8FDC-92FB3CAC855C}" type="datetime1">
              <a:rPr lang="ru-RU" smtClean="0"/>
              <a:pPr>
                <a:defRPr/>
              </a:pPr>
              <a:t>14.09.2024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/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1D95BB-4FB4-4664-BEFD-03319D3A9B9C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1173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832996A-28C3-4AEB-9D38-C2BE71A58DDB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14.09.2024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5520" y="12957"/>
            <a:ext cx="9313035" cy="104091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36" y="5439"/>
            <a:ext cx="1763784" cy="104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26BBF074-7DE1-44FC-B122-DC7BE082FE5C}"/>
              </a:ext>
            </a:extLst>
          </p:cNvPr>
          <p:cNvSpPr/>
          <p:nvPr userDrawn="1"/>
        </p:nvSpPr>
        <p:spPr>
          <a:xfrm>
            <a:off x="11088552" y="-22626"/>
            <a:ext cx="1103448" cy="1075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018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769482-2F76-4AAF-8FDC-92FB3CAC85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1D95BB-4FB4-4664-BEFD-03319D3A9B9C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308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44826"/>
            <a:ext cx="121920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g-Cyrl-TJ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КАФЕДРАИ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tg-Cyrl-TJ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НЕРУГОҲҲОИ ЭЛЕКТРИКӢ</a:t>
            </a:r>
            <a:r>
              <a:rPr lang="tg-Cyrl-TJ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tg-Cyrl-TJ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37" y="92705"/>
            <a:ext cx="1338369" cy="9600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10380" y="5699485"/>
            <a:ext cx="5500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Номзади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илм</a:t>
            </a:r>
            <a:r>
              <a:rPr lang="tg-Cyrl-TJ" sz="2000" dirty="0" smtClean="0">
                <a:latin typeface="Times New Roman" pitchFamily="18" charset="0"/>
                <a:cs typeface="Times New Roman" pitchFamily="18" charset="0"/>
              </a:rPr>
              <a:t>ҳои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техникӣ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дотсент</a:t>
            </a:r>
            <a:endParaRPr lang="tg-Cyrl-TJ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g-Cyrl-TJ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ҲАСАНЗОДА НАСРУЛЛО</a:t>
            </a:r>
            <a:endParaRPr lang="en-US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tel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g-Cyrl-TJ" sz="2000" b="1" dirty="0" smtClean="0">
                <a:latin typeface="Times New Roman" pitchFamily="18" charset="0"/>
                <a:cs typeface="Times New Roman" pitchFamily="18" charset="0"/>
              </a:rPr>
              <a:t>935338080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tg-Cyrl-TJ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nasrullo-5445</a:t>
            </a:r>
            <a:r>
              <a:rPr lang="tg-Cyrl-TJ" sz="2000" b="1" dirty="0" smtClean="0">
                <a:latin typeface="Times New Roman" pitchFamily="18" charset="0"/>
                <a:cs typeface="Times New Roman" pitchFamily="18" charset="0"/>
              </a:rPr>
              <a:t>@mail.ru</a:t>
            </a:r>
            <a:endParaRPr lang="ru-RU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3" descr="C:\Users\nasrullo\Desktop\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85296" y="3582508"/>
            <a:ext cx="1654174" cy="2203946"/>
          </a:xfrm>
          <a:prstGeom prst="rect">
            <a:avLst/>
          </a:prstGeom>
          <a:noFill/>
        </p:spPr>
      </p:pic>
      <p:pic>
        <p:nvPicPr>
          <p:cNvPr id="10" name="Рисунок 9" descr="4f9cafb0ce17e159deacea61493668d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836" y="4000504"/>
            <a:ext cx="4643470" cy="2731453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D75ED71A-8389-45DB-896C-C02186C560A2}"/>
              </a:ext>
            </a:extLst>
          </p:cNvPr>
          <p:cNvSpPr/>
          <p:nvPr/>
        </p:nvSpPr>
        <p:spPr>
          <a:xfrm>
            <a:off x="1694624" y="2677065"/>
            <a:ext cx="85447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ФАННИ</a:t>
            </a:r>
          </a:p>
          <a:p>
            <a:pPr algn="ctr"/>
            <a:r>
              <a:rPr lang="tg-Cyrl-TJ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g-Cyrl-TJ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МАНБАЪҲОИ БАРҚАРОРШАВАНДАИ ЭНЕРГИЯ</a:t>
            </a:r>
            <a:r>
              <a:rPr lang="tg-Cyrl-TJ" sz="1400" b="1" dirty="0" smtClean="0">
                <a:solidFill>
                  <a:srgbClr val="C00000"/>
                </a:solidFill>
              </a:rPr>
              <a:t/>
            </a:r>
            <a:br>
              <a:rPr lang="tg-Cyrl-TJ" sz="1400" b="1" dirty="0" smtClean="0">
                <a:solidFill>
                  <a:srgbClr val="C00000"/>
                </a:solidFill>
              </a:rPr>
            </a:br>
            <a:r>
              <a:rPr lang="tg-Cyrl-TJ" sz="20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ЛЕКСИЯИ </a:t>
            </a:r>
            <a:r>
              <a:rPr lang="tg-Cyrl-TJ" sz="20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</a:p>
          <a:p>
            <a:pPr algn="ctr"/>
            <a:r>
              <a:rPr lang="tg-Cyrl-TJ" altLang="ru-RU" sz="2000" b="1" cap="all" dirty="0" smtClean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ДАСТГОҳҳои БАРқИ БОДИ (ДББ) бо меҳвари амудӣ </a:t>
            </a:r>
            <a:endParaRPr lang="ru-RU" altLang="ru-RU" sz="2000" b="1" cap="all" dirty="0" smtClean="0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cap="all" dirty="0" smtClean="0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844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44826"/>
            <a:ext cx="121920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g-Cyrl-TJ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КАФЕДРАИ 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tg-Cyrl-TJ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НЕРУГОҲҲОИ ЭЛЕКТРИКӢ</a:t>
            </a:r>
            <a:r>
              <a:rPr lang="tg-Cyrl-TJ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tg-Cyrl-TJ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37" y="92705"/>
            <a:ext cx="1338369" cy="9600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78645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Номзади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илм</a:t>
            </a:r>
            <a:r>
              <a:rPr lang="tg-Cyrl-TJ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ҳои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техникӣ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дотсент</a:t>
            </a:r>
            <a:endParaRPr lang="tg-Cyrl-TJ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g-Cyrl-TJ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Ҳасанзода Насрулло</a:t>
            </a:r>
            <a:endParaRPr lang="en-US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tel</a:t>
            </a:r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g-Cyrl-TJ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935338080</a:t>
            </a: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tg-Cyrl-TJ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nasrullo-5445</a:t>
            </a:r>
            <a:r>
              <a:rPr lang="tg-Cyrl-TJ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@mail.ru</a:t>
            </a:r>
            <a:endParaRPr lang="ru-RU" sz="1600" b="1" dirty="0">
              <a:solidFill>
                <a:srgbClr val="5B9BD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75ED71A-8389-45DB-896C-C02186C560A2}"/>
              </a:ext>
            </a:extLst>
          </p:cNvPr>
          <p:cNvSpPr/>
          <p:nvPr/>
        </p:nvSpPr>
        <p:spPr>
          <a:xfrm>
            <a:off x="2524100" y="2786058"/>
            <a:ext cx="6864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Ташаккур ба диққататон!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nasrullo\Desktop\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7306" y="3467098"/>
            <a:ext cx="1740797" cy="23193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3676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2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-9373" y="1052739"/>
            <a:ext cx="12192000" cy="793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g-Cyrl-TJ" sz="24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ДАСТГОҳҳои </a:t>
            </a:r>
            <a:r>
              <a:rPr lang="tg-Cyrl-TJ" sz="24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БАРқИ БОДИ (ДББ</a:t>
            </a:r>
            <a:r>
              <a:rPr lang="tg-Cyrl-TJ" sz="24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бо меҳвари амудӣ </a:t>
            </a:r>
            <a:endParaRPr lang="tg-Cyrl-TJ" sz="2400" b="1" cap="al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7408" y="1846268"/>
            <a:ext cx="108728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ДББ аз рӯи ду нишондоди асосӣ гуруҳбандӣ карда мешаванд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намуди (геометрияи)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чархи бодӣ ва ҷойгиршавии он нисбат ба самти бод.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116070" y="2861931"/>
            <a:ext cx="8321990" cy="3001425"/>
            <a:chOff x="2116070" y="2861931"/>
            <a:chExt cx="8321990" cy="3001425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6070" y="2861931"/>
              <a:ext cx="8175546" cy="3001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511824" y="3550768"/>
              <a:ext cx="275788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Даврзани дар атрофи меҳвари уфу</a:t>
              </a:r>
              <a:r>
                <a:rPr lang="tg-Cyrl-TJ" dirty="0" smtClean="0"/>
                <a:t>қ</a:t>
              </a:r>
              <a:r>
                <a:rPr lang="ru-RU" dirty="0"/>
                <a:t>ӣ</a:t>
              </a:r>
              <a:endParaRPr lang="ru-RU" dirty="0" smtClean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80176" y="3532836"/>
              <a:ext cx="275788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Даврзани дар атрофи меҳвари амуд</a:t>
              </a:r>
              <a:r>
                <a:rPr lang="ru-RU" dirty="0"/>
                <a:t>ӣ</a:t>
              </a:r>
              <a:endParaRPr lang="ru-RU" dirty="0" smtClean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661" t="44375" r="28495"/>
          <a:stretch/>
        </p:blipFill>
        <p:spPr bwMode="auto">
          <a:xfrm>
            <a:off x="2116070" y="2861931"/>
            <a:ext cx="8640960" cy="30873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дотсент Ҳасанзода Н.</a:t>
            </a:r>
            <a:endParaRPr lang="tg-Cyrl-TJ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nasrullo-5445@mail.ru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" descr="C:\Users\nasrullo\Desktop\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80512" y="1"/>
            <a:ext cx="911487" cy="1214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9256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3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9373" y="1052739"/>
            <a:ext cx="12192000" cy="793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g-Cyrl-TJ" sz="24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Дастгоҳҳои </a:t>
            </a:r>
            <a:r>
              <a:rPr lang="tg-Cyrl-TJ" sz="24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боди барои ос (орд кардани гандум)</a:t>
            </a:r>
            <a:endParaRPr lang="tg-Cyrl-TJ" sz="2400" b="1" cap="al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D:\НВИЭ\ВЭС\загруженно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239" y="1815396"/>
            <a:ext cx="6818076" cy="391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НВИЭ\ВЭС\загруженное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9998" y="1843212"/>
            <a:ext cx="4356528" cy="223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2239" y="5731183"/>
            <a:ext cx="6444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Дастгоҳҳои боди барои ос (орд кардани гандум</a:t>
            </a:r>
            <a:r>
              <a:rPr lang="ru-RU" b="1" dirty="0" smtClean="0">
                <a:solidFill>
                  <a:srgbClr val="C00000"/>
                </a:solidFill>
              </a:rPr>
              <a:t>). Эрон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0973" y="4221087"/>
            <a:ext cx="46436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Мувофиқи дастхатҳои маҳфуз монда чунин дастгоҳҳои бодӣ аввалинбор дар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ФОРСИ ҚАДИМ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(асрҳои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III – IV </a:t>
            </a:r>
            <a:r>
              <a:rPr lang="tg-Cyrl-TJ" sz="2000" b="1" dirty="0" smtClean="0">
                <a:latin typeface="Times New Roman" pitchFamily="18" charset="0"/>
                <a:cs typeface="Times New Roman" pitchFamily="18" charset="0"/>
              </a:rPr>
              <a:t>пеш аз милод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мавриди истифода қарор доштанд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дотсент Ҳасанзода Н.</a:t>
            </a:r>
            <a:endParaRPr lang="tg-Cyrl-TJ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nasrullo-5445@mail.ru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" descr="C:\Users\nasrullo\Desktop\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80512" y="1"/>
            <a:ext cx="911487" cy="1214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1968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4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-9373" y="1052739"/>
            <a:ext cx="12192000" cy="793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g-Cyrl-TJ" sz="24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намудҳои </a:t>
            </a:r>
            <a:r>
              <a:rPr lang="tg-Cyrl-TJ" sz="24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дББ бо меҳвари амудӣ</a:t>
            </a:r>
            <a:endParaRPr lang="tg-Cyrl-TJ" sz="2400" b="1" cap="al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434"/>
          <a:stretch/>
        </p:blipFill>
        <p:spPr bwMode="auto">
          <a:xfrm>
            <a:off x="2351584" y="1916832"/>
            <a:ext cx="8011617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дотсент Ҳасанзода Н.</a:t>
            </a:r>
            <a:endParaRPr lang="tg-Cyrl-TJ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nasrullo-5445@mail.ru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" descr="C:\Users\nasrullo\Desktop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80512" y="1"/>
            <a:ext cx="911487" cy="1214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427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5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588" y="2357430"/>
            <a:ext cx="5397612" cy="297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2027" y="1700808"/>
            <a:ext cx="4944899" cy="432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дотсент Ҳасанзода Н.</a:t>
            </a:r>
            <a:endParaRPr lang="tg-Cyrl-TJ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nasrullo-5445@mail.ru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" descr="C:\Users\nasrullo\Desktop\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80512" y="1"/>
            <a:ext cx="911487" cy="1214422"/>
          </a:xfrm>
          <a:prstGeom prst="rect">
            <a:avLst/>
          </a:prstGeom>
          <a:noFill/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-47668" y="1000108"/>
            <a:ext cx="12192000" cy="793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g-Cyrl-TJ" sz="24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намудҳои </a:t>
            </a:r>
            <a:r>
              <a:rPr lang="tg-Cyrl-TJ" sz="24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дББ бо меҳвари амудӣ</a:t>
            </a:r>
            <a:endParaRPr lang="tg-Cyrl-TJ" sz="2400" b="1" cap="al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144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6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1326" y="1744474"/>
            <a:ext cx="9970070" cy="391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7652" y="1550729"/>
            <a:ext cx="9386859" cy="430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дотсент Ҳасанзода Н.</a:t>
            </a:r>
            <a:endParaRPr lang="tg-Cyrl-TJ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nasrullo-5445@mail.ru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" descr="C:\Users\nasrullo\Desktop\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80512" y="1"/>
            <a:ext cx="911487" cy="1214422"/>
          </a:xfrm>
          <a:prstGeom prst="rect">
            <a:avLst/>
          </a:prstGeom>
          <a:noFill/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-9373" y="1052739"/>
            <a:ext cx="12192000" cy="793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g-Cyrl-TJ" sz="24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дББ </a:t>
            </a:r>
            <a:r>
              <a:rPr lang="tg-Cyrl-TJ" sz="24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 меҳвари амудӣ</a:t>
            </a:r>
            <a:endParaRPr lang="tg-Cyrl-TJ" sz="2400" b="1" cap="al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916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7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95670" y="785794"/>
            <a:ext cx="4714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g-Cyrl-TJ" sz="2400" b="1" cap="all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sz="24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ДББ Намуди бо аппарати самтдеҳ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16" y="1617663"/>
            <a:ext cx="3025114" cy="399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20210601_165212.jpg"/>
          <p:cNvPicPr/>
          <p:nvPr/>
        </p:nvPicPr>
        <p:blipFill>
          <a:blip r:embed="rId3" cstate="print"/>
          <a:srcRect l="26989" t="23049" r="657" b="19160"/>
          <a:stretch>
            <a:fillRect/>
          </a:stretch>
        </p:blipFill>
        <p:spPr>
          <a:xfrm rot="5400000">
            <a:off x="4255068" y="2580240"/>
            <a:ext cx="3409911" cy="2320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29328" y="5733256"/>
            <a:ext cx="3145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ДББ бо ме</a:t>
            </a:r>
            <a:r>
              <a:rPr lang="tg-Cyrl-TJ" sz="2000" dirty="0" smtClean="0">
                <a:latin typeface="Times New Roman" pitchFamily="18" charset="0"/>
                <a:cs typeface="Times New Roman" pitchFamily="18" charset="0"/>
              </a:rPr>
              <a:t>ҳвари амудӣ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07077" y="5379313"/>
            <a:ext cx="8445977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Намунаи ДББ бо ме</a:t>
            </a:r>
            <a:r>
              <a:rPr lang="tg-Cyrl-TJ" sz="2000" dirty="0" smtClean="0">
                <a:latin typeface="Times New Roman" pitchFamily="18" charset="0"/>
                <a:cs typeface="Times New Roman" pitchFamily="18" charset="0"/>
              </a:rPr>
              <a:t>ҳвари амудӣ, ки дар кафедраи Неругоҳҳои электрикӣ бо иштироки донишҷуён сохта шудааст.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2994" y="1506526"/>
            <a:ext cx="2546400" cy="387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дотсент Ҳасанзода Н.</a:t>
            </a:r>
            <a:endParaRPr lang="tg-Cyrl-TJ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nasrullo-5445@mail.ru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" descr="C:\Users\nasrullo\Desktop\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80512" y="1"/>
            <a:ext cx="911487" cy="1214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5498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8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95736" y="1142984"/>
            <a:ext cx="39128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g-Cyrl-TJ" b="1" cap="all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sz="24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Генератори ДББ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847" y="1974973"/>
            <a:ext cx="4150721" cy="327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4061" y="2294695"/>
            <a:ext cx="3683878" cy="2639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8357" y="2368396"/>
            <a:ext cx="4255219" cy="258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дотсент Ҳасанзода Н.</a:t>
            </a:r>
            <a:endParaRPr lang="tg-Cyrl-TJ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nasrullo-5445@mail.ru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" descr="C:\Users\nasrullo\Desktop\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80512" y="1"/>
            <a:ext cx="911487" cy="1214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5835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9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67240" y="1357298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sz="24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Парраи </a:t>
            </a:r>
            <a:r>
              <a:rPr lang="tg-Cyrl-TJ" sz="24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ДББ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360" y="2060848"/>
            <a:ext cx="4572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0973" y="2852936"/>
            <a:ext cx="6715166" cy="166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85312" y="5333146"/>
            <a:ext cx="4198520" cy="707886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Парраи ДББ бо ме</a:t>
            </a:r>
            <a:r>
              <a:rPr lang="tg-Cyrl-TJ" sz="2000" dirty="0" smtClean="0"/>
              <a:t>ҳвари амудӣ намуди рост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672064" y="5288305"/>
            <a:ext cx="4198520" cy="707886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Парраи ДББ бо ме</a:t>
            </a:r>
            <a:r>
              <a:rPr lang="tg-Cyrl-TJ" sz="2000" dirty="0" smtClean="0"/>
              <a:t>ҳвари амудӣ намуди геликоидӣ</a:t>
            </a:r>
            <a:endParaRPr lang="ru-RU" sz="20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дотсент Ҳасанзода Н.</a:t>
            </a:r>
            <a:endParaRPr lang="tg-Cyrl-TJ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 nasrullo-5445@mail.ru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КАФЕДРАИ </a:t>
            </a:r>
            <a:r>
              <a:rPr lang="tg-Cyrl-TJ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“НЕРУГОҲҲОИ ЭЛЕКТРИКӢ”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" descr="C:\Users\nasrullo\Desktop\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80512" y="1"/>
            <a:ext cx="911487" cy="1214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8312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3218</TotalTime>
  <Words>333</Words>
  <Application>Microsoft Office PowerPoint</Application>
  <PresentationFormat>Произвольный</PresentationFormat>
  <Paragraphs>65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Тема Office</vt:lpstr>
      <vt:lpstr>1_Тема Office</vt:lpstr>
      <vt:lpstr>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Иншоотхои энергетики ва тачхизоти МБГЭ</dc:title>
  <dc:creator>ЭАТ</dc:creator>
  <cp:lastModifiedBy>nasrullo</cp:lastModifiedBy>
  <cp:revision>188</cp:revision>
  <cp:lastPrinted>2015-10-08T02:33:41Z</cp:lastPrinted>
  <dcterms:created xsi:type="dcterms:W3CDTF">2012-02-08T09:07:26Z</dcterms:created>
  <dcterms:modified xsi:type="dcterms:W3CDTF">2024-09-14T09:46:01Z</dcterms:modified>
</cp:coreProperties>
</file>